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54" r:id="rId2"/>
    <p:sldId id="323" r:id="rId3"/>
    <p:sldId id="334" r:id="rId4"/>
    <p:sldId id="335" r:id="rId5"/>
    <p:sldId id="290" r:id="rId6"/>
    <p:sldId id="324" r:id="rId7"/>
    <p:sldId id="337" r:id="rId8"/>
    <p:sldId id="336" r:id="rId9"/>
    <p:sldId id="325" r:id="rId10"/>
    <p:sldId id="326" r:id="rId11"/>
    <p:sldId id="327" r:id="rId12"/>
    <p:sldId id="351" r:id="rId13"/>
    <p:sldId id="352" r:id="rId14"/>
    <p:sldId id="353" r:id="rId15"/>
    <p:sldId id="338" r:id="rId16"/>
    <p:sldId id="332" r:id="rId17"/>
    <p:sldId id="35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E1"/>
    <a:srgbClr val="009543"/>
    <a:srgbClr val="007E39"/>
    <a:srgbClr val="FFFFFF"/>
    <a:srgbClr val="00BC55"/>
    <a:srgbClr val="006600"/>
    <a:srgbClr val="003300"/>
    <a:srgbClr val="004620"/>
    <a:srgbClr val="00CC00"/>
    <a:srgbClr val="8C0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7"/>
    <p:restoredTop sz="70566" autoAdjust="0"/>
  </p:normalViewPr>
  <p:slideViewPr>
    <p:cSldViewPr snapToGrid="0" snapToObjects="1">
      <p:cViewPr varScale="1">
        <p:scale>
          <a:sx n="80" d="100"/>
          <a:sy n="80" d="100"/>
        </p:scale>
        <p:origin x="2264" y="176"/>
      </p:cViewPr>
      <p:guideLst/>
    </p:cSldViewPr>
  </p:slideViewPr>
  <p:notesTextViewPr>
    <p:cViewPr>
      <p:scale>
        <a:sx n="1" d="1"/>
        <a:sy n="1" d="1"/>
      </p:scale>
      <p:origin x="0" y="0"/>
    </p:cViewPr>
  </p:notesTextViewPr>
  <p:notesViewPr>
    <p:cSldViewPr snapToGrid="0" snapToObjects="1" showGuides="1">
      <p:cViewPr>
        <p:scale>
          <a:sx n="150" d="100"/>
          <a:sy n="150" d="100"/>
        </p:scale>
        <p:origin x="2388" y="-23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1022-F9B4-49AB-86E6-95F9E986C7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4349C4-92F3-4DD3-835A-DDD0E5151AD0}">
      <dgm:prSet custT="1"/>
      <dgm:spPr>
        <a:solidFill>
          <a:srgbClr val="009543"/>
        </a:solidFill>
        <a:ln>
          <a:noFill/>
        </a:ln>
        <a:effectLst/>
        <a:scene3d>
          <a:camera prst="orthographicFront">
            <a:rot lat="0" lon="0" rev="0"/>
          </a:camera>
          <a:lightRig rig="contrasting" dir="t">
            <a:rot lat="0" lon="0" rev="7800000"/>
          </a:lightRig>
        </a:scene3d>
        <a:sp3d>
          <a:bevelT w="139700" h="139700"/>
        </a:sp3d>
      </dgm:spPr>
      <dgm:t>
        <a:bodyPr/>
        <a:lstStyle/>
        <a:p>
          <a:pPr rtl="0"/>
          <a:r>
            <a:rPr lang="en-US" sz="2800" b="1" i="0"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Organizer, facilitator, teacher and mentor.</a:t>
          </a:r>
        </a:p>
      </dgm:t>
    </dgm:pt>
    <dgm:pt modelId="{DCC59C3D-F28B-489A-A68C-359C9A1F7597}" type="parTrans" cxnId="{75FAA5F8-FDE0-46D1-B465-EDF1ABE04425}">
      <dgm:prSet/>
      <dgm:spPr/>
      <dgm:t>
        <a:bodyPr/>
        <a:lstStyle/>
        <a:p>
          <a:endParaRPr lang="en-US"/>
        </a:p>
      </dgm:t>
    </dgm:pt>
    <dgm:pt modelId="{1E082444-11EF-42B8-A64D-0425D7254D01}" type="sibTrans" cxnId="{75FAA5F8-FDE0-46D1-B465-EDF1ABE04425}">
      <dgm:prSet/>
      <dgm:spPr/>
      <dgm:t>
        <a:bodyPr/>
        <a:lstStyle/>
        <a:p>
          <a:endParaRPr lang="en-US"/>
        </a:p>
      </dgm:t>
    </dgm:pt>
    <dgm:pt modelId="{8EAEDCE2-D227-44D7-82E6-63FC361F1735}">
      <dgm:prSet custT="1"/>
      <dgm:spPr>
        <a:solidFill>
          <a:srgbClr val="009543"/>
        </a:solidFill>
        <a:ln>
          <a:noFill/>
        </a:ln>
        <a:effectLst/>
        <a:scene3d>
          <a:camera prst="orthographicFront">
            <a:rot lat="0" lon="0" rev="0"/>
          </a:camera>
          <a:lightRig rig="contrasting" dir="t">
            <a:rot lat="0" lon="0" rev="7800000"/>
          </a:lightRig>
        </a:scene3d>
        <a:sp3d>
          <a:bevelT w="139700" h="139700"/>
        </a:sp3d>
      </dgm:spPr>
      <dgm:t>
        <a:bodyPr/>
        <a:lstStyle/>
        <a:p>
          <a:pPr rtl="0"/>
          <a:r>
            <a:rPr lang="en-US" sz="2800" b="1" i="0"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Create educational programming through club meetings, community service projects, events, activities, </a:t>
          </a:r>
        </a:p>
      </dgm:t>
    </dgm:pt>
    <dgm:pt modelId="{1EB613EB-50FA-4EF4-9A84-3C87B34EDE69}" type="parTrans" cxnId="{F26A676D-43B4-46E1-9808-3827F2BC159B}">
      <dgm:prSet/>
      <dgm:spPr/>
      <dgm:t>
        <a:bodyPr/>
        <a:lstStyle/>
        <a:p>
          <a:endParaRPr lang="en-US"/>
        </a:p>
      </dgm:t>
    </dgm:pt>
    <dgm:pt modelId="{FBA2A702-2592-4918-B8C4-BCDB3CEA387B}" type="sibTrans" cxnId="{F26A676D-43B4-46E1-9808-3827F2BC159B}">
      <dgm:prSet/>
      <dgm:spPr/>
      <dgm:t>
        <a:bodyPr/>
        <a:lstStyle/>
        <a:p>
          <a:endParaRPr lang="en-US"/>
        </a:p>
      </dgm:t>
    </dgm:pt>
    <dgm:pt modelId="{E571599C-C086-4C61-9260-D4D17AA59136}">
      <dgm:prSet custT="1"/>
      <dgm:spPr>
        <a:solidFill>
          <a:srgbClr val="009543"/>
        </a:solidFill>
        <a:ln>
          <a:noFill/>
        </a:ln>
        <a:effectLst/>
        <a:scene3d>
          <a:camera prst="orthographicFront">
            <a:rot lat="0" lon="0" rev="0"/>
          </a:camera>
          <a:lightRig rig="contrasting" dir="t">
            <a:rot lat="0" lon="0" rev="7800000"/>
          </a:lightRig>
        </a:scene3d>
        <a:sp3d>
          <a:bevelT w="139700" h="139700"/>
        </a:sp3d>
      </dgm:spPr>
      <dgm:t>
        <a:bodyPr/>
        <a:lstStyle/>
        <a:p>
          <a:pPr rtl="0"/>
          <a:r>
            <a:rPr lang="en-US" sz="2800" b="1" i="0"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Give of their time and resources to help youth learn and gain skills,</a:t>
          </a:r>
        </a:p>
      </dgm:t>
    </dgm:pt>
    <dgm:pt modelId="{ABA5AFC7-F6F1-4A7A-8823-E6F7681A7C59}" type="parTrans" cxnId="{BEE7D16C-F109-416A-9327-8A917C280679}">
      <dgm:prSet/>
      <dgm:spPr/>
      <dgm:t>
        <a:bodyPr/>
        <a:lstStyle/>
        <a:p>
          <a:endParaRPr lang="en-US"/>
        </a:p>
      </dgm:t>
    </dgm:pt>
    <dgm:pt modelId="{F3DCDE4D-9DB1-4C71-A4DB-11EEBB8FCDBD}" type="sibTrans" cxnId="{BEE7D16C-F109-416A-9327-8A917C280679}">
      <dgm:prSet/>
      <dgm:spPr/>
      <dgm:t>
        <a:bodyPr/>
        <a:lstStyle/>
        <a:p>
          <a:endParaRPr lang="en-US"/>
        </a:p>
      </dgm:t>
    </dgm:pt>
    <dgm:pt modelId="{3CCDE7EF-332C-4E23-917F-EED9CB7B4E7E}">
      <dgm:prSet custT="1"/>
      <dgm:spPr>
        <a:solidFill>
          <a:srgbClr val="009543"/>
        </a:solidFill>
        <a:ln>
          <a:noFill/>
        </a:ln>
        <a:effectLst/>
        <a:scene3d>
          <a:camera prst="orthographicFront">
            <a:rot lat="0" lon="0" rev="0"/>
          </a:camera>
          <a:lightRig rig="contrasting" dir="t">
            <a:rot lat="0" lon="0" rev="7800000"/>
          </a:lightRig>
        </a:scene3d>
        <a:sp3d>
          <a:bevelT w="139700" h="139700"/>
        </a:sp3d>
      </dgm:spPr>
      <dgm:t>
        <a:bodyPr/>
        <a:lstStyle/>
        <a:p>
          <a:pPr rtl="0"/>
          <a:r>
            <a:rPr lang="en-US" sz="2800" b="1" i="0"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the while having fun in the process! </a:t>
          </a:r>
        </a:p>
      </dgm:t>
    </dgm:pt>
    <dgm:pt modelId="{BDD13F39-35DD-4D3B-9EF8-C9DA287AA4DB}" type="parTrans" cxnId="{7CF98E8E-BF9E-4BDC-8967-AC378C3C14F1}">
      <dgm:prSet/>
      <dgm:spPr/>
      <dgm:t>
        <a:bodyPr/>
        <a:lstStyle/>
        <a:p>
          <a:endParaRPr lang="en-US"/>
        </a:p>
      </dgm:t>
    </dgm:pt>
    <dgm:pt modelId="{85172840-BC5A-41E6-9D13-B215C2B77E11}" type="sibTrans" cxnId="{7CF98E8E-BF9E-4BDC-8967-AC378C3C14F1}">
      <dgm:prSet/>
      <dgm:spPr/>
      <dgm:t>
        <a:bodyPr/>
        <a:lstStyle/>
        <a:p>
          <a:endParaRPr lang="en-US"/>
        </a:p>
      </dgm:t>
    </dgm:pt>
    <dgm:pt modelId="{88152EE6-C9F0-459C-B2E0-65ACC2667BC5}" type="pres">
      <dgm:prSet presAssocID="{52D51022-F9B4-49AB-86E6-95F9E986C7E9}" presName="linear" presStyleCnt="0">
        <dgm:presLayoutVars>
          <dgm:animLvl val="lvl"/>
          <dgm:resizeHandles val="exact"/>
        </dgm:presLayoutVars>
      </dgm:prSet>
      <dgm:spPr/>
    </dgm:pt>
    <dgm:pt modelId="{323EDE51-1645-492D-BB1B-B10C16CE64A5}" type="pres">
      <dgm:prSet presAssocID="{474349C4-92F3-4DD3-835A-DDD0E5151AD0}" presName="parentText" presStyleLbl="node1" presStyleIdx="0" presStyleCnt="4" custScaleX="90910" custScaleY="90910">
        <dgm:presLayoutVars>
          <dgm:chMax val="0"/>
          <dgm:bulletEnabled val="1"/>
        </dgm:presLayoutVars>
      </dgm:prSet>
      <dgm:spPr/>
    </dgm:pt>
    <dgm:pt modelId="{4ACA7648-5901-45FF-9CC9-C7DC9AF4A695}" type="pres">
      <dgm:prSet presAssocID="{1E082444-11EF-42B8-A64D-0425D7254D01}" presName="spacer" presStyleCnt="0"/>
      <dgm:spPr/>
    </dgm:pt>
    <dgm:pt modelId="{A703206F-89DD-4A50-AF81-FEBAE74C245B}" type="pres">
      <dgm:prSet presAssocID="{8EAEDCE2-D227-44D7-82E6-63FC361F1735}" presName="parentText" presStyleLbl="node1" presStyleIdx="1" presStyleCnt="4" custScaleX="90910" custScaleY="90910">
        <dgm:presLayoutVars>
          <dgm:chMax val="0"/>
          <dgm:bulletEnabled val="1"/>
        </dgm:presLayoutVars>
      </dgm:prSet>
      <dgm:spPr/>
    </dgm:pt>
    <dgm:pt modelId="{8725D8EA-3DD5-4475-89D2-018AC17D6566}" type="pres">
      <dgm:prSet presAssocID="{FBA2A702-2592-4918-B8C4-BCDB3CEA387B}" presName="spacer" presStyleCnt="0"/>
      <dgm:spPr/>
    </dgm:pt>
    <dgm:pt modelId="{9EE5172E-92B9-49BB-B7FE-84D4247BAC20}" type="pres">
      <dgm:prSet presAssocID="{E571599C-C086-4C61-9260-D4D17AA59136}" presName="parentText" presStyleLbl="node1" presStyleIdx="2" presStyleCnt="4" custScaleX="90910" custScaleY="90910">
        <dgm:presLayoutVars>
          <dgm:chMax val="0"/>
          <dgm:bulletEnabled val="1"/>
        </dgm:presLayoutVars>
      </dgm:prSet>
      <dgm:spPr/>
    </dgm:pt>
    <dgm:pt modelId="{F338F119-1C99-404C-AF29-5984E381B1C1}" type="pres">
      <dgm:prSet presAssocID="{F3DCDE4D-9DB1-4C71-A4DB-11EEBB8FCDBD}" presName="spacer" presStyleCnt="0"/>
      <dgm:spPr/>
    </dgm:pt>
    <dgm:pt modelId="{8B98FF5C-4A20-451A-B208-95447B4B734B}" type="pres">
      <dgm:prSet presAssocID="{3CCDE7EF-332C-4E23-917F-EED9CB7B4E7E}" presName="parentText" presStyleLbl="node1" presStyleIdx="3" presStyleCnt="4" custScaleX="90910" custScaleY="90910">
        <dgm:presLayoutVars>
          <dgm:chMax val="0"/>
          <dgm:bulletEnabled val="1"/>
        </dgm:presLayoutVars>
      </dgm:prSet>
      <dgm:spPr/>
    </dgm:pt>
  </dgm:ptLst>
  <dgm:cxnLst>
    <dgm:cxn modelId="{2B155054-B799-43D0-ABEE-5DD2ACD7E5B6}" type="presOf" srcId="{474349C4-92F3-4DD3-835A-DDD0E5151AD0}" destId="{323EDE51-1645-492D-BB1B-B10C16CE64A5}" srcOrd="0" destOrd="0" presId="urn:microsoft.com/office/officeart/2005/8/layout/vList2"/>
    <dgm:cxn modelId="{C17E9765-6825-45E3-BBC1-D2C407B68B47}" type="presOf" srcId="{52D51022-F9B4-49AB-86E6-95F9E986C7E9}" destId="{88152EE6-C9F0-459C-B2E0-65ACC2667BC5}" srcOrd="0" destOrd="0" presId="urn:microsoft.com/office/officeart/2005/8/layout/vList2"/>
    <dgm:cxn modelId="{BEE7D16C-F109-416A-9327-8A917C280679}" srcId="{52D51022-F9B4-49AB-86E6-95F9E986C7E9}" destId="{E571599C-C086-4C61-9260-D4D17AA59136}" srcOrd="2" destOrd="0" parTransId="{ABA5AFC7-F6F1-4A7A-8823-E6F7681A7C59}" sibTransId="{F3DCDE4D-9DB1-4C71-A4DB-11EEBB8FCDBD}"/>
    <dgm:cxn modelId="{F26A676D-43B4-46E1-9808-3827F2BC159B}" srcId="{52D51022-F9B4-49AB-86E6-95F9E986C7E9}" destId="{8EAEDCE2-D227-44D7-82E6-63FC361F1735}" srcOrd="1" destOrd="0" parTransId="{1EB613EB-50FA-4EF4-9A84-3C87B34EDE69}" sibTransId="{FBA2A702-2592-4918-B8C4-BCDB3CEA387B}"/>
    <dgm:cxn modelId="{37BD5E88-5E6E-41CB-9B49-9B03327DE257}" type="presOf" srcId="{8EAEDCE2-D227-44D7-82E6-63FC361F1735}" destId="{A703206F-89DD-4A50-AF81-FEBAE74C245B}" srcOrd="0" destOrd="0" presId="urn:microsoft.com/office/officeart/2005/8/layout/vList2"/>
    <dgm:cxn modelId="{9CD0F48D-69B8-42E9-BE8A-E976CA9D2BF6}" type="presOf" srcId="{3CCDE7EF-332C-4E23-917F-EED9CB7B4E7E}" destId="{8B98FF5C-4A20-451A-B208-95447B4B734B}" srcOrd="0" destOrd="0" presId="urn:microsoft.com/office/officeart/2005/8/layout/vList2"/>
    <dgm:cxn modelId="{7CF98E8E-BF9E-4BDC-8967-AC378C3C14F1}" srcId="{52D51022-F9B4-49AB-86E6-95F9E986C7E9}" destId="{3CCDE7EF-332C-4E23-917F-EED9CB7B4E7E}" srcOrd="3" destOrd="0" parTransId="{BDD13F39-35DD-4D3B-9EF8-C9DA287AA4DB}" sibTransId="{85172840-BC5A-41E6-9D13-B215C2B77E11}"/>
    <dgm:cxn modelId="{B78A669F-3290-4124-B2B0-3B5D9D689327}" type="presOf" srcId="{E571599C-C086-4C61-9260-D4D17AA59136}" destId="{9EE5172E-92B9-49BB-B7FE-84D4247BAC20}" srcOrd="0" destOrd="0" presId="urn:microsoft.com/office/officeart/2005/8/layout/vList2"/>
    <dgm:cxn modelId="{75FAA5F8-FDE0-46D1-B465-EDF1ABE04425}" srcId="{52D51022-F9B4-49AB-86E6-95F9E986C7E9}" destId="{474349C4-92F3-4DD3-835A-DDD0E5151AD0}" srcOrd="0" destOrd="0" parTransId="{DCC59C3D-F28B-489A-A68C-359C9A1F7597}" sibTransId="{1E082444-11EF-42B8-A64D-0425D7254D01}"/>
    <dgm:cxn modelId="{E3427D1E-1C1A-40B4-8106-E9D8231482B2}" type="presParOf" srcId="{88152EE6-C9F0-459C-B2E0-65ACC2667BC5}" destId="{323EDE51-1645-492D-BB1B-B10C16CE64A5}" srcOrd="0" destOrd="0" presId="urn:microsoft.com/office/officeart/2005/8/layout/vList2"/>
    <dgm:cxn modelId="{27BB75B0-AFC8-4D53-AF77-F5A61DA4A299}" type="presParOf" srcId="{88152EE6-C9F0-459C-B2E0-65ACC2667BC5}" destId="{4ACA7648-5901-45FF-9CC9-C7DC9AF4A695}" srcOrd="1" destOrd="0" presId="urn:microsoft.com/office/officeart/2005/8/layout/vList2"/>
    <dgm:cxn modelId="{4C051A99-2B8B-46EB-A1E8-98271C4F64A0}" type="presParOf" srcId="{88152EE6-C9F0-459C-B2E0-65ACC2667BC5}" destId="{A703206F-89DD-4A50-AF81-FEBAE74C245B}" srcOrd="2" destOrd="0" presId="urn:microsoft.com/office/officeart/2005/8/layout/vList2"/>
    <dgm:cxn modelId="{469F44FA-C0AF-44F3-9FEA-2668B272B693}" type="presParOf" srcId="{88152EE6-C9F0-459C-B2E0-65ACC2667BC5}" destId="{8725D8EA-3DD5-4475-89D2-018AC17D6566}" srcOrd="3" destOrd="0" presId="urn:microsoft.com/office/officeart/2005/8/layout/vList2"/>
    <dgm:cxn modelId="{C8D2337E-8425-45D4-9AAD-07481FE4557F}" type="presParOf" srcId="{88152EE6-C9F0-459C-B2E0-65ACC2667BC5}" destId="{9EE5172E-92B9-49BB-B7FE-84D4247BAC20}" srcOrd="4" destOrd="0" presId="urn:microsoft.com/office/officeart/2005/8/layout/vList2"/>
    <dgm:cxn modelId="{E1197046-18A0-4BC6-9BF7-81797367AC92}" type="presParOf" srcId="{88152EE6-C9F0-459C-B2E0-65ACC2667BC5}" destId="{F338F119-1C99-404C-AF29-5984E381B1C1}" srcOrd="5" destOrd="0" presId="urn:microsoft.com/office/officeart/2005/8/layout/vList2"/>
    <dgm:cxn modelId="{D258A33A-CD07-452F-9C0F-05FB147CB570}" type="presParOf" srcId="{88152EE6-C9F0-459C-B2E0-65ACC2667BC5}" destId="{8B98FF5C-4A20-451A-B208-95447B4B734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382850-5425-4EFC-B181-2C0AB4B49C72}"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en-US"/>
        </a:p>
      </dgm:t>
    </dgm:pt>
    <dgm:pt modelId="{1582C209-CA75-4F80-B5B4-AD4853F67B92}">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a:t>
          </a:r>
        </a:p>
      </dgm:t>
    </dgm:pt>
    <dgm:pt modelId="{81893411-9F9F-4D3D-8415-EFDAE9CDC7CE}" type="parTrans" cxnId="{BC88D49E-C5EC-45FE-90FF-49797BA1E6D0}">
      <dgm:prSet/>
      <dgm:spPr/>
      <dgm:t>
        <a:bodyPr/>
        <a:lstStyle/>
        <a:p>
          <a:endParaRPr lang="en-US"/>
        </a:p>
      </dgm:t>
    </dgm:pt>
    <dgm:pt modelId="{AB2B6397-F8A5-4D25-9763-BC60F8BE0FAC}" type="sibTrans" cxnId="{BC88D49E-C5EC-45FE-90FF-49797BA1E6D0}">
      <dgm:prSet/>
      <dgm:spPr/>
      <dgm:t>
        <a:bodyPr/>
        <a:lstStyle/>
        <a:p>
          <a:endParaRPr lang="en-US"/>
        </a:p>
      </dgm:t>
    </dgm:pt>
    <dgm:pt modelId="{691CE62C-9AAE-424F-9828-A1D39F4B3AA4}">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Implications</a:t>
          </a:r>
        </a:p>
      </dgm:t>
    </dgm:pt>
    <dgm:pt modelId="{B9F615BA-FEA5-4327-9AF6-EDCD1630C6E7}" type="parTrans" cxnId="{AEC7A84E-3782-4A34-9CD2-E4FE4C3630D5}">
      <dgm:prSet/>
      <dgm:spPr/>
      <dgm:t>
        <a:bodyPr/>
        <a:lstStyle/>
        <a:p>
          <a:endParaRPr lang="en-US"/>
        </a:p>
      </dgm:t>
    </dgm:pt>
    <dgm:pt modelId="{6843253E-30DE-4E2F-AC2C-42C6B19EF270}" type="sibTrans" cxnId="{AEC7A84E-3782-4A34-9CD2-E4FE4C3630D5}">
      <dgm:prSet/>
      <dgm:spPr/>
      <dgm:t>
        <a:bodyPr/>
        <a:lstStyle/>
        <a:p>
          <a:endParaRPr lang="en-US"/>
        </a:p>
      </dgm:t>
    </dgm:pt>
    <dgm:pt modelId="{6A782D63-4AAD-4374-A842-70E00287E642}">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Apply</a:t>
          </a:r>
        </a:p>
      </dgm:t>
    </dgm:pt>
    <dgm:pt modelId="{BEC41F59-49A2-4AD5-BD6E-E8CEA31D9095}" type="parTrans" cxnId="{3D3ABA34-6E55-46F8-806E-558F7E0CA0F5}">
      <dgm:prSet/>
      <dgm:spPr/>
      <dgm:t>
        <a:bodyPr/>
        <a:lstStyle/>
        <a:p>
          <a:endParaRPr lang="en-US"/>
        </a:p>
      </dgm:t>
    </dgm:pt>
    <dgm:pt modelId="{83CB7996-3125-4EB5-B084-3EE1EE2011E4}" type="sibTrans" cxnId="{3D3ABA34-6E55-46F8-806E-558F7E0CA0F5}">
      <dgm:prSet/>
      <dgm:spPr/>
      <dgm:t>
        <a:bodyPr/>
        <a:lstStyle/>
        <a:p>
          <a:endParaRPr lang="en-US"/>
        </a:p>
      </dgm:t>
    </dgm:pt>
    <dgm:pt modelId="{ED43E990-C64E-43CC-AEA5-61759FD2F3FA}">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Reflection/Share</a:t>
          </a:r>
        </a:p>
      </dgm:t>
    </dgm:pt>
    <dgm:pt modelId="{1C239731-45EC-4553-B2CA-DD42A2760A7A}" type="parTrans" cxnId="{2E4B2FC2-00DE-48A3-98AB-145B21304DFA}">
      <dgm:prSet/>
      <dgm:spPr/>
      <dgm:t>
        <a:bodyPr/>
        <a:lstStyle/>
        <a:p>
          <a:endParaRPr lang="en-US"/>
        </a:p>
      </dgm:t>
    </dgm:pt>
    <dgm:pt modelId="{CFDC26EE-0DC1-40ED-94DD-DCCD9CFA49FC}" type="sibTrans" cxnId="{2E4B2FC2-00DE-48A3-98AB-145B21304DFA}">
      <dgm:prSet/>
      <dgm:spPr/>
      <dgm:t>
        <a:bodyPr/>
        <a:lstStyle/>
        <a:p>
          <a:endParaRPr lang="en-US"/>
        </a:p>
      </dgm:t>
    </dgm:pt>
    <dgm:pt modelId="{B21D3B12-34FE-4AC8-95EC-B053841426F7}">
      <dgm:prSet custT="1"/>
      <dgm:spPr>
        <a:solidFill>
          <a:srgbClr val="C9FFE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pPr rtl="0">
            <a:spcAft>
              <a:spcPts val="0"/>
            </a:spcAft>
          </a:pPr>
          <a:r>
            <a:rPr lang="en-US" sz="4700" b="1"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Ages </a:t>
          </a:r>
        </a:p>
        <a:p>
          <a:pPr rtl="0">
            <a:spcAft>
              <a:spcPts val="0"/>
            </a:spcAft>
          </a:pPr>
          <a:r>
            <a:rPr lang="en-US" sz="4700" b="1"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12-14</a:t>
          </a:r>
        </a:p>
      </dgm:t>
    </dgm:pt>
    <dgm:pt modelId="{25ABE049-258B-4EC6-BB96-0332067AD7DA}" type="parTrans" cxnId="{29FFECEA-4B17-491B-B666-677078F1E9C0}">
      <dgm:prSet/>
      <dgm:spPr/>
      <dgm:t>
        <a:bodyPr/>
        <a:lstStyle/>
        <a:p>
          <a:endParaRPr lang="en-US"/>
        </a:p>
      </dgm:t>
    </dgm:pt>
    <dgm:pt modelId="{21F69D58-310A-4163-ABF0-8215CCCAD326}" type="sibTrans" cxnId="{29FFECEA-4B17-491B-B666-677078F1E9C0}">
      <dgm:prSet/>
      <dgm:spPr/>
      <dgm:t>
        <a:bodyPr/>
        <a:lstStyle/>
        <a:p>
          <a:endParaRPr lang="en-US"/>
        </a:p>
      </dgm:t>
    </dgm:pt>
    <dgm:pt modelId="{7892BDD4-1CD1-424E-9EDB-415EA4AF6018}" type="pres">
      <dgm:prSet presAssocID="{57382850-5425-4EFC-B181-2C0AB4B49C72}" presName="diagram" presStyleCnt="0">
        <dgm:presLayoutVars>
          <dgm:chMax val="1"/>
          <dgm:dir/>
          <dgm:animLvl val="ctr"/>
          <dgm:resizeHandles val="exact"/>
        </dgm:presLayoutVars>
      </dgm:prSet>
      <dgm:spPr/>
    </dgm:pt>
    <dgm:pt modelId="{073B4CC0-DD7E-4879-BE76-7C223EEA3461}" type="pres">
      <dgm:prSet presAssocID="{57382850-5425-4EFC-B181-2C0AB4B49C72}" presName="matrix" presStyleCnt="0"/>
      <dgm:spPr/>
    </dgm:pt>
    <dgm:pt modelId="{4BF4DE60-853F-4FDC-83FB-E1AFDCC06408}" type="pres">
      <dgm:prSet presAssocID="{57382850-5425-4EFC-B181-2C0AB4B49C72}" presName="tile1" presStyleLbl="node1" presStyleIdx="0" presStyleCnt="4" custLinFactNeighborY="-4190"/>
      <dgm:spPr/>
    </dgm:pt>
    <dgm:pt modelId="{EEEFF623-BAAF-45D5-8758-46F2A5ED82C5}" type="pres">
      <dgm:prSet presAssocID="{57382850-5425-4EFC-B181-2C0AB4B49C72}" presName="tile1text" presStyleLbl="node1" presStyleIdx="0" presStyleCnt="4">
        <dgm:presLayoutVars>
          <dgm:chMax val="0"/>
          <dgm:chPref val="0"/>
          <dgm:bulletEnabled val="1"/>
        </dgm:presLayoutVars>
      </dgm:prSet>
      <dgm:spPr/>
    </dgm:pt>
    <dgm:pt modelId="{5BF386FC-FD2C-443E-BAF3-F22C7E293749}" type="pres">
      <dgm:prSet presAssocID="{57382850-5425-4EFC-B181-2C0AB4B49C72}" presName="tile2" presStyleLbl="node1" presStyleIdx="1" presStyleCnt="4" custLinFactNeighborY="-12757"/>
      <dgm:spPr/>
    </dgm:pt>
    <dgm:pt modelId="{CC9BC1DD-8848-4385-AF0F-676F8849F7AA}" type="pres">
      <dgm:prSet presAssocID="{57382850-5425-4EFC-B181-2C0AB4B49C72}" presName="tile2text" presStyleLbl="node1" presStyleIdx="1" presStyleCnt="4">
        <dgm:presLayoutVars>
          <dgm:chMax val="0"/>
          <dgm:chPref val="0"/>
          <dgm:bulletEnabled val="1"/>
        </dgm:presLayoutVars>
      </dgm:prSet>
      <dgm:spPr/>
    </dgm:pt>
    <dgm:pt modelId="{1DD27BF5-0960-4114-8B4E-EB1A8E5F0E54}" type="pres">
      <dgm:prSet presAssocID="{57382850-5425-4EFC-B181-2C0AB4B49C72}" presName="tile3" presStyleLbl="node1" presStyleIdx="2" presStyleCnt="4" custLinFactNeighborY="5234"/>
      <dgm:spPr/>
    </dgm:pt>
    <dgm:pt modelId="{38E6EEBB-1F78-4859-9DEF-9B0765E8AC59}" type="pres">
      <dgm:prSet presAssocID="{57382850-5425-4EFC-B181-2C0AB4B49C72}" presName="tile3text" presStyleLbl="node1" presStyleIdx="2" presStyleCnt="4">
        <dgm:presLayoutVars>
          <dgm:chMax val="0"/>
          <dgm:chPref val="0"/>
          <dgm:bulletEnabled val="1"/>
        </dgm:presLayoutVars>
      </dgm:prSet>
      <dgm:spPr/>
    </dgm:pt>
    <dgm:pt modelId="{49C47A1C-17C9-4555-8759-7F6F21AAB8DD}" type="pres">
      <dgm:prSet presAssocID="{57382850-5425-4EFC-B181-2C0AB4B49C72}" presName="tile4" presStyleLbl="node1" presStyleIdx="3" presStyleCnt="4" custLinFactNeighborX="0"/>
      <dgm:spPr/>
    </dgm:pt>
    <dgm:pt modelId="{D1AE3CA9-0F07-4725-A7D2-F23D38144465}" type="pres">
      <dgm:prSet presAssocID="{57382850-5425-4EFC-B181-2C0AB4B49C72}" presName="tile4text" presStyleLbl="node1" presStyleIdx="3" presStyleCnt="4">
        <dgm:presLayoutVars>
          <dgm:chMax val="0"/>
          <dgm:chPref val="0"/>
          <dgm:bulletEnabled val="1"/>
        </dgm:presLayoutVars>
      </dgm:prSet>
      <dgm:spPr/>
    </dgm:pt>
    <dgm:pt modelId="{7082B1F6-49AF-4DF9-92B7-87C1E6C06612}" type="pres">
      <dgm:prSet presAssocID="{57382850-5425-4EFC-B181-2C0AB4B49C72}" presName="centerTile" presStyleLbl="fgShp" presStyleIdx="0" presStyleCnt="1" custScaleX="121000" custScaleY="121000">
        <dgm:presLayoutVars>
          <dgm:chMax val="0"/>
          <dgm:chPref val="0"/>
        </dgm:presLayoutVars>
      </dgm:prSet>
      <dgm:spPr/>
    </dgm:pt>
  </dgm:ptLst>
  <dgm:cxnLst>
    <dgm:cxn modelId="{C21BC207-A139-4383-9698-3EEDBCAF8383}" type="presOf" srcId="{ED43E990-C64E-43CC-AEA5-61759FD2F3FA}" destId="{49C47A1C-17C9-4555-8759-7F6F21AAB8DD}" srcOrd="0" destOrd="0" presId="urn:microsoft.com/office/officeart/2005/8/layout/matrix1"/>
    <dgm:cxn modelId="{2D88BD1A-AE1D-44F6-8393-00C235638E70}" type="presOf" srcId="{691CE62C-9AAE-424F-9828-A1D39F4B3AA4}" destId="{CC9BC1DD-8848-4385-AF0F-676F8849F7AA}" srcOrd="1" destOrd="0" presId="urn:microsoft.com/office/officeart/2005/8/layout/matrix1"/>
    <dgm:cxn modelId="{3D3ABA34-6E55-46F8-806E-558F7E0CA0F5}" srcId="{B21D3B12-34FE-4AC8-95EC-B053841426F7}" destId="{6A782D63-4AAD-4374-A842-70E00287E642}" srcOrd="2" destOrd="0" parTransId="{BEC41F59-49A2-4AD5-BD6E-E8CEA31D9095}" sibTransId="{83CB7996-3125-4EB5-B084-3EE1EE2011E4}"/>
    <dgm:cxn modelId="{AEC7A84E-3782-4A34-9CD2-E4FE4C3630D5}" srcId="{B21D3B12-34FE-4AC8-95EC-B053841426F7}" destId="{691CE62C-9AAE-424F-9828-A1D39F4B3AA4}" srcOrd="1" destOrd="0" parTransId="{B9F615BA-FEA5-4327-9AF6-EDCD1630C6E7}" sibTransId="{6843253E-30DE-4E2F-AC2C-42C6B19EF270}"/>
    <dgm:cxn modelId="{F44A3A50-B20F-4D11-B2B6-5B7E059E6F22}" type="presOf" srcId="{57382850-5425-4EFC-B181-2C0AB4B49C72}" destId="{7892BDD4-1CD1-424E-9EDB-415EA4AF6018}" srcOrd="0" destOrd="0" presId="urn:microsoft.com/office/officeart/2005/8/layout/matrix1"/>
    <dgm:cxn modelId="{BFEA9251-CECA-4549-9FA2-FBEEDB560C63}" type="presOf" srcId="{ED43E990-C64E-43CC-AEA5-61759FD2F3FA}" destId="{D1AE3CA9-0F07-4725-A7D2-F23D38144465}" srcOrd="1" destOrd="0" presId="urn:microsoft.com/office/officeart/2005/8/layout/matrix1"/>
    <dgm:cxn modelId="{9B5FC371-7820-4BD8-9AB4-F74F109C7BD3}" type="presOf" srcId="{B21D3B12-34FE-4AC8-95EC-B053841426F7}" destId="{7082B1F6-49AF-4DF9-92B7-87C1E6C06612}" srcOrd="0" destOrd="0" presId="urn:microsoft.com/office/officeart/2005/8/layout/matrix1"/>
    <dgm:cxn modelId="{00E1CE8A-6A6B-4207-B4E9-05ECE6DB666B}" type="presOf" srcId="{691CE62C-9AAE-424F-9828-A1D39F4B3AA4}" destId="{5BF386FC-FD2C-443E-BAF3-F22C7E293749}" srcOrd="0" destOrd="0" presId="urn:microsoft.com/office/officeart/2005/8/layout/matrix1"/>
    <dgm:cxn modelId="{BC88D49E-C5EC-45FE-90FF-49797BA1E6D0}" srcId="{B21D3B12-34FE-4AC8-95EC-B053841426F7}" destId="{1582C209-CA75-4F80-B5B4-AD4853F67B92}" srcOrd="0" destOrd="0" parTransId="{81893411-9F9F-4D3D-8415-EFDAE9CDC7CE}" sibTransId="{AB2B6397-F8A5-4D25-9763-BC60F8BE0FAC}"/>
    <dgm:cxn modelId="{8FCA719F-2646-49FF-8C24-E38ECECC576D}" type="presOf" srcId="{1582C209-CA75-4F80-B5B4-AD4853F67B92}" destId="{EEEFF623-BAAF-45D5-8758-46F2A5ED82C5}" srcOrd="1" destOrd="0" presId="urn:microsoft.com/office/officeart/2005/8/layout/matrix1"/>
    <dgm:cxn modelId="{F48101AA-2713-4166-A269-7C15F4D56A62}" type="presOf" srcId="{1582C209-CA75-4F80-B5B4-AD4853F67B92}" destId="{4BF4DE60-853F-4FDC-83FB-E1AFDCC06408}" srcOrd="0" destOrd="0" presId="urn:microsoft.com/office/officeart/2005/8/layout/matrix1"/>
    <dgm:cxn modelId="{2E4B2FC2-00DE-48A3-98AB-145B21304DFA}" srcId="{B21D3B12-34FE-4AC8-95EC-B053841426F7}" destId="{ED43E990-C64E-43CC-AEA5-61759FD2F3FA}" srcOrd="3" destOrd="0" parTransId="{1C239731-45EC-4553-B2CA-DD42A2760A7A}" sibTransId="{CFDC26EE-0DC1-40ED-94DD-DCCD9CFA49FC}"/>
    <dgm:cxn modelId="{3B4352C4-D181-44D5-8BD3-75EA86C2D36E}" type="presOf" srcId="{6A782D63-4AAD-4374-A842-70E00287E642}" destId="{38E6EEBB-1F78-4859-9DEF-9B0765E8AC59}" srcOrd="1" destOrd="0" presId="urn:microsoft.com/office/officeart/2005/8/layout/matrix1"/>
    <dgm:cxn modelId="{A0BD49D2-16C4-41EE-802B-94D22AEBA797}" type="presOf" srcId="{6A782D63-4AAD-4374-A842-70E00287E642}" destId="{1DD27BF5-0960-4114-8B4E-EB1A8E5F0E54}" srcOrd="0" destOrd="0" presId="urn:microsoft.com/office/officeart/2005/8/layout/matrix1"/>
    <dgm:cxn modelId="{29FFECEA-4B17-491B-B666-677078F1E9C0}" srcId="{57382850-5425-4EFC-B181-2C0AB4B49C72}" destId="{B21D3B12-34FE-4AC8-95EC-B053841426F7}" srcOrd="0" destOrd="0" parTransId="{25ABE049-258B-4EC6-BB96-0332067AD7DA}" sibTransId="{21F69D58-310A-4163-ABF0-8215CCCAD326}"/>
    <dgm:cxn modelId="{6F9B01AC-A9C9-4589-A53D-C2ADD5C0512F}" type="presParOf" srcId="{7892BDD4-1CD1-424E-9EDB-415EA4AF6018}" destId="{073B4CC0-DD7E-4879-BE76-7C223EEA3461}" srcOrd="0" destOrd="0" presId="urn:microsoft.com/office/officeart/2005/8/layout/matrix1"/>
    <dgm:cxn modelId="{EAB4CED2-AC4B-487D-B297-6D76CA1465F0}" type="presParOf" srcId="{073B4CC0-DD7E-4879-BE76-7C223EEA3461}" destId="{4BF4DE60-853F-4FDC-83FB-E1AFDCC06408}" srcOrd="0" destOrd="0" presId="urn:microsoft.com/office/officeart/2005/8/layout/matrix1"/>
    <dgm:cxn modelId="{0357B6C0-B932-4803-A411-5529DFE32927}" type="presParOf" srcId="{073B4CC0-DD7E-4879-BE76-7C223EEA3461}" destId="{EEEFF623-BAAF-45D5-8758-46F2A5ED82C5}" srcOrd="1" destOrd="0" presId="urn:microsoft.com/office/officeart/2005/8/layout/matrix1"/>
    <dgm:cxn modelId="{586EBEF9-5BF7-473A-AC01-54D84A3FA35C}" type="presParOf" srcId="{073B4CC0-DD7E-4879-BE76-7C223EEA3461}" destId="{5BF386FC-FD2C-443E-BAF3-F22C7E293749}" srcOrd="2" destOrd="0" presId="urn:microsoft.com/office/officeart/2005/8/layout/matrix1"/>
    <dgm:cxn modelId="{634D9026-4AC8-4319-AC9A-131CB2B5CC17}" type="presParOf" srcId="{073B4CC0-DD7E-4879-BE76-7C223EEA3461}" destId="{CC9BC1DD-8848-4385-AF0F-676F8849F7AA}" srcOrd="3" destOrd="0" presId="urn:microsoft.com/office/officeart/2005/8/layout/matrix1"/>
    <dgm:cxn modelId="{2E3AB2B4-79BA-4296-AD4A-86B94DAAC085}" type="presParOf" srcId="{073B4CC0-DD7E-4879-BE76-7C223EEA3461}" destId="{1DD27BF5-0960-4114-8B4E-EB1A8E5F0E54}" srcOrd="4" destOrd="0" presId="urn:microsoft.com/office/officeart/2005/8/layout/matrix1"/>
    <dgm:cxn modelId="{7A4F2B69-F08C-458A-AE06-909242FE8686}" type="presParOf" srcId="{073B4CC0-DD7E-4879-BE76-7C223EEA3461}" destId="{38E6EEBB-1F78-4859-9DEF-9B0765E8AC59}" srcOrd="5" destOrd="0" presId="urn:microsoft.com/office/officeart/2005/8/layout/matrix1"/>
    <dgm:cxn modelId="{7DE6B750-5F37-4E54-9300-65E025AEC17E}" type="presParOf" srcId="{073B4CC0-DD7E-4879-BE76-7C223EEA3461}" destId="{49C47A1C-17C9-4555-8759-7F6F21AAB8DD}" srcOrd="6" destOrd="0" presId="urn:microsoft.com/office/officeart/2005/8/layout/matrix1"/>
    <dgm:cxn modelId="{2CA0E0A1-D36D-47D0-A99C-01FF3132AB04}" type="presParOf" srcId="{073B4CC0-DD7E-4879-BE76-7C223EEA3461}" destId="{D1AE3CA9-0F07-4725-A7D2-F23D38144465}" srcOrd="7" destOrd="0" presId="urn:microsoft.com/office/officeart/2005/8/layout/matrix1"/>
    <dgm:cxn modelId="{4E169F34-5D88-45AF-8893-1F45683B2BFD}" type="presParOf" srcId="{7892BDD4-1CD1-424E-9EDB-415EA4AF6018}" destId="{7082B1F6-49AF-4DF9-92B7-87C1E6C06612}"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75978F-BECC-48B4-B11A-24501E7C2D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3D9178-7A8A-4087-BB68-919E51B0D718}" type="pres">
      <dgm:prSet presAssocID="{BE75978F-BECC-48B4-B11A-24501E7C2D37}" presName="diagram" presStyleCnt="0">
        <dgm:presLayoutVars>
          <dgm:dir/>
          <dgm:resizeHandles val="exact"/>
        </dgm:presLayoutVars>
      </dgm:prSet>
      <dgm:spPr/>
    </dgm:pt>
  </dgm:ptLst>
  <dgm:cxnLst>
    <dgm:cxn modelId="{48B1C761-3C0A-4798-B348-6D3108E4E85F}" type="presOf" srcId="{BE75978F-BECC-48B4-B11A-24501E7C2D37}" destId="{9F3D9178-7A8A-4087-BB68-919E51B0D71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382850-5425-4EFC-B181-2C0AB4B49C72}"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en-US"/>
        </a:p>
      </dgm:t>
    </dgm:pt>
    <dgm:pt modelId="{1582C209-CA75-4F80-B5B4-AD4853F67B92}">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a:t>
          </a:r>
        </a:p>
      </dgm:t>
    </dgm:pt>
    <dgm:pt modelId="{81893411-9F9F-4D3D-8415-EFDAE9CDC7CE}" type="parTrans" cxnId="{BC88D49E-C5EC-45FE-90FF-49797BA1E6D0}">
      <dgm:prSet/>
      <dgm:spPr/>
      <dgm:t>
        <a:bodyPr/>
        <a:lstStyle/>
        <a:p>
          <a:endParaRPr lang="en-US"/>
        </a:p>
      </dgm:t>
    </dgm:pt>
    <dgm:pt modelId="{AB2B6397-F8A5-4D25-9763-BC60F8BE0FAC}" type="sibTrans" cxnId="{BC88D49E-C5EC-45FE-90FF-49797BA1E6D0}">
      <dgm:prSet/>
      <dgm:spPr/>
      <dgm:t>
        <a:bodyPr/>
        <a:lstStyle/>
        <a:p>
          <a:endParaRPr lang="en-US"/>
        </a:p>
      </dgm:t>
    </dgm:pt>
    <dgm:pt modelId="{691CE62C-9AAE-424F-9828-A1D39F4B3AA4}">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Implications</a:t>
          </a:r>
        </a:p>
      </dgm:t>
    </dgm:pt>
    <dgm:pt modelId="{B9F615BA-FEA5-4327-9AF6-EDCD1630C6E7}" type="parTrans" cxnId="{AEC7A84E-3782-4A34-9CD2-E4FE4C3630D5}">
      <dgm:prSet/>
      <dgm:spPr/>
      <dgm:t>
        <a:bodyPr/>
        <a:lstStyle/>
        <a:p>
          <a:endParaRPr lang="en-US"/>
        </a:p>
      </dgm:t>
    </dgm:pt>
    <dgm:pt modelId="{6843253E-30DE-4E2F-AC2C-42C6B19EF270}" type="sibTrans" cxnId="{AEC7A84E-3782-4A34-9CD2-E4FE4C3630D5}">
      <dgm:prSet/>
      <dgm:spPr/>
      <dgm:t>
        <a:bodyPr/>
        <a:lstStyle/>
        <a:p>
          <a:endParaRPr lang="en-US"/>
        </a:p>
      </dgm:t>
    </dgm:pt>
    <dgm:pt modelId="{6A782D63-4AAD-4374-A842-70E00287E642}">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Apply</a:t>
          </a:r>
        </a:p>
      </dgm:t>
    </dgm:pt>
    <dgm:pt modelId="{BEC41F59-49A2-4AD5-BD6E-E8CEA31D9095}" type="parTrans" cxnId="{3D3ABA34-6E55-46F8-806E-558F7E0CA0F5}">
      <dgm:prSet/>
      <dgm:spPr/>
      <dgm:t>
        <a:bodyPr/>
        <a:lstStyle/>
        <a:p>
          <a:endParaRPr lang="en-US"/>
        </a:p>
      </dgm:t>
    </dgm:pt>
    <dgm:pt modelId="{83CB7996-3125-4EB5-B084-3EE1EE2011E4}" type="sibTrans" cxnId="{3D3ABA34-6E55-46F8-806E-558F7E0CA0F5}">
      <dgm:prSet/>
      <dgm:spPr/>
      <dgm:t>
        <a:bodyPr/>
        <a:lstStyle/>
        <a:p>
          <a:endParaRPr lang="en-US"/>
        </a:p>
      </dgm:t>
    </dgm:pt>
    <dgm:pt modelId="{ED43E990-C64E-43CC-AEA5-61759FD2F3FA}">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Reflection/Share</a:t>
          </a:r>
        </a:p>
      </dgm:t>
    </dgm:pt>
    <dgm:pt modelId="{1C239731-45EC-4553-B2CA-DD42A2760A7A}" type="parTrans" cxnId="{2E4B2FC2-00DE-48A3-98AB-145B21304DFA}">
      <dgm:prSet/>
      <dgm:spPr/>
      <dgm:t>
        <a:bodyPr/>
        <a:lstStyle/>
        <a:p>
          <a:endParaRPr lang="en-US"/>
        </a:p>
      </dgm:t>
    </dgm:pt>
    <dgm:pt modelId="{CFDC26EE-0DC1-40ED-94DD-DCCD9CFA49FC}" type="sibTrans" cxnId="{2E4B2FC2-00DE-48A3-98AB-145B21304DFA}">
      <dgm:prSet/>
      <dgm:spPr/>
      <dgm:t>
        <a:bodyPr/>
        <a:lstStyle/>
        <a:p>
          <a:endParaRPr lang="en-US"/>
        </a:p>
      </dgm:t>
    </dgm:pt>
    <dgm:pt modelId="{B21D3B12-34FE-4AC8-95EC-B053841426F7}">
      <dgm:prSet custT="1"/>
      <dgm:spPr>
        <a:solidFill>
          <a:srgbClr val="C9FFE1"/>
        </a:solidFill>
        <a:ln>
          <a:solidFill>
            <a:srgbClr val="009543"/>
          </a:solidFill>
        </a:ln>
      </dgm:spPr>
      <dgm:t>
        <a:bodyPr/>
        <a:lstStyle/>
        <a:p>
          <a:pPr rtl="0">
            <a:spcAft>
              <a:spcPts val="0"/>
            </a:spcAft>
          </a:pPr>
          <a:r>
            <a:rPr lang="en-US" sz="4700" b="1"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Ages </a:t>
          </a:r>
        </a:p>
        <a:p>
          <a:pPr rtl="0">
            <a:spcAft>
              <a:spcPts val="0"/>
            </a:spcAft>
          </a:pPr>
          <a:r>
            <a:rPr lang="en-US" sz="4700" b="1"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15-19</a:t>
          </a:r>
        </a:p>
      </dgm:t>
    </dgm:pt>
    <dgm:pt modelId="{25ABE049-258B-4EC6-BB96-0332067AD7DA}" type="parTrans" cxnId="{29FFECEA-4B17-491B-B666-677078F1E9C0}">
      <dgm:prSet/>
      <dgm:spPr/>
      <dgm:t>
        <a:bodyPr/>
        <a:lstStyle/>
        <a:p>
          <a:endParaRPr lang="en-US"/>
        </a:p>
      </dgm:t>
    </dgm:pt>
    <dgm:pt modelId="{21F69D58-310A-4163-ABF0-8215CCCAD326}" type="sibTrans" cxnId="{29FFECEA-4B17-491B-B666-677078F1E9C0}">
      <dgm:prSet/>
      <dgm:spPr/>
      <dgm:t>
        <a:bodyPr/>
        <a:lstStyle/>
        <a:p>
          <a:endParaRPr lang="en-US"/>
        </a:p>
      </dgm:t>
    </dgm:pt>
    <dgm:pt modelId="{7892BDD4-1CD1-424E-9EDB-415EA4AF6018}" type="pres">
      <dgm:prSet presAssocID="{57382850-5425-4EFC-B181-2C0AB4B49C72}" presName="diagram" presStyleCnt="0">
        <dgm:presLayoutVars>
          <dgm:chMax val="1"/>
          <dgm:dir/>
          <dgm:animLvl val="ctr"/>
          <dgm:resizeHandles val="exact"/>
        </dgm:presLayoutVars>
      </dgm:prSet>
      <dgm:spPr/>
    </dgm:pt>
    <dgm:pt modelId="{073B4CC0-DD7E-4879-BE76-7C223EEA3461}" type="pres">
      <dgm:prSet presAssocID="{57382850-5425-4EFC-B181-2C0AB4B49C72}" presName="matrix" presStyleCnt="0"/>
      <dgm:spPr/>
    </dgm:pt>
    <dgm:pt modelId="{4BF4DE60-853F-4FDC-83FB-E1AFDCC06408}" type="pres">
      <dgm:prSet presAssocID="{57382850-5425-4EFC-B181-2C0AB4B49C72}" presName="tile1" presStyleLbl="node1" presStyleIdx="0" presStyleCnt="4" custLinFactNeighborY="-4190"/>
      <dgm:spPr/>
    </dgm:pt>
    <dgm:pt modelId="{EEEFF623-BAAF-45D5-8758-46F2A5ED82C5}" type="pres">
      <dgm:prSet presAssocID="{57382850-5425-4EFC-B181-2C0AB4B49C72}" presName="tile1text" presStyleLbl="node1" presStyleIdx="0" presStyleCnt="4">
        <dgm:presLayoutVars>
          <dgm:chMax val="0"/>
          <dgm:chPref val="0"/>
          <dgm:bulletEnabled val="1"/>
        </dgm:presLayoutVars>
      </dgm:prSet>
      <dgm:spPr/>
    </dgm:pt>
    <dgm:pt modelId="{5BF386FC-FD2C-443E-BAF3-F22C7E293749}" type="pres">
      <dgm:prSet presAssocID="{57382850-5425-4EFC-B181-2C0AB4B49C72}" presName="tile2" presStyleLbl="node1" presStyleIdx="1" presStyleCnt="4" custLinFactNeighborY="-12757"/>
      <dgm:spPr/>
    </dgm:pt>
    <dgm:pt modelId="{CC9BC1DD-8848-4385-AF0F-676F8849F7AA}" type="pres">
      <dgm:prSet presAssocID="{57382850-5425-4EFC-B181-2C0AB4B49C72}" presName="tile2text" presStyleLbl="node1" presStyleIdx="1" presStyleCnt="4">
        <dgm:presLayoutVars>
          <dgm:chMax val="0"/>
          <dgm:chPref val="0"/>
          <dgm:bulletEnabled val="1"/>
        </dgm:presLayoutVars>
      </dgm:prSet>
      <dgm:spPr/>
    </dgm:pt>
    <dgm:pt modelId="{1DD27BF5-0960-4114-8B4E-EB1A8E5F0E54}" type="pres">
      <dgm:prSet presAssocID="{57382850-5425-4EFC-B181-2C0AB4B49C72}" presName="tile3" presStyleLbl="node1" presStyleIdx="2" presStyleCnt="4" custLinFactNeighborY="5234"/>
      <dgm:spPr/>
    </dgm:pt>
    <dgm:pt modelId="{38E6EEBB-1F78-4859-9DEF-9B0765E8AC59}" type="pres">
      <dgm:prSet presAssocID="{57382850-5425-4EFC-B181-2C0AB4B49C72}" presName="tile3text" presStyleLbl="node1" presStyleIdx="2" presStyleCnt="4">
        <dgm:presLayoutVars>
          <dgm:chMax val="0"/>
          <dgm:chPref val="0"/>
          <dgm:bulletEnabled val="1"/>
        </dgm:presLayoutVars>
      </dgm:prSet>
      <dgm:spPr/>
    </dgm:pt>
    <dgm:pt modelId="{49C47A1C-17C9-4555-8759-7F6F21AAB8DD}" type="pres">
      <dgm:prSet presAssocID="{57382850-5425-4EFC-B181-2C0AB4B49C72}" presName="tile4" presStyleLbl="node1" presStyleIdx="3" presStyleCnt="4" custLinFactNeighborX="0"/>
      <dgm:spPr/>
    </dgm:pt>
    <dgm:pt modelId="{D1AE3CA9-0F07-4725-A7D2-F23D38144465}" type="pres">
      <dgm:prSet presAssocID="{57382850-5425-4EFC-B181-2C0AB4B49C72}" presName="tile4text" presStyleLbl="node1" presStyleIdx="3" presStyleCnt="4">
        <dgm:presLayoutVars>
          <dgm:chMax val="0"/>
          <dgm:chPref val="0"/>
          <dgm:bulletEnabled val="1"/>
        </dgm:presLayoutVars>
      </dgm:prSet>
      <dgm:spPr/>
    </dgm:pt>
    <dgm:pt modelId="{7082B1F6-49AF-4DF9-92B7-87C1E6C06612}" type="pres">
      <dgm:prSet presAssocID="{57382850-5425-4EFC-B181-2C0AB4B49C72}" presName="centerTile" presStyleLbl="fgShp" presStyleIdx="0" presStyleCnt="1" custScaleX="121000" custScaleY="121000">
        <dgm:presLayoutVars>
          <dgm:chMax val="0"/>
          <dgm:chPref val="0"/>
        </dgm:presLayoutVars>
      </dgm:prSet>
      <dgm:spPr/>
    </dgm:pt>
  </dgm:ptLst>
  <dgm:cxnLst>
    <dgm:cxn modelId="{C21BC207-A139-4383-9698-3EEDBCAF8383}" type="presOf" srcId="{ED43E990-C64E-43CC-AEA5-61759FD2F3FA}" destId="{49C47A1C-17C9-4555-8759-7F6F21AAB8DD}" srcOrd="0" destOrd="0" presId="urn:microsoft.com/office/officeart/2005/8/layout/matrix1"/>
    <dgm:cxn modelId="{2D88BD1A-AE1D-44F6-8393-00C235638E70}" type="presOf" srcId="{691CE62C-9AAE-424F-9828-A1D39F4B3AA4}" destId="{CC9BC1DD-8848-4385-AF0F-676F8849F7AA}" srcOrd="1" destOrd="0" presId="urn:microsoft.com/office/officeart/2005/8/layout/matrix1"/>
    <dgm:cxn modelId="{3D3ABA34-6E55-46F8-806E-558F7E0CA0F5}" srcId="{B21D3B12-34FE-4AC8-95EC-B053841426F7}" destId="{6A782D63-4AAD-4374-A842-70E00287E642}" srcOrd="2" destOrd="0" parTransId="{BEC41F59-49A2-4AD5-BD6E-E8CEA31D9095}" sibTransId="{83CB7996-3125-4EB5-B084-3EE1EE2011E4}"/>
    <dgm:cxn modelId="{AEC7A84E-3782-4A34-9CD2-E4FE4C3630D5}" srcId="{B21D3B12-34FE-4AC8-95EC-B053841426F7}" destId="{691CE62C-9AAE-424F-9828-A1D39F4B3AA4}" srcOrd="1" destOrd="0" parTransId="{B9F615BA-FEA5-4327-9AF6-EDCD1630C6E7}" sibTransId="{6843253E-30DE-4E2F-AC2C-42C6B19EF270}"/>
    <dgm:cxn modelId="{F44A3A50-B20F-4D11-B2B6-5B7E059E6F22}" type="presOf" srcId="{57382850-5425-4EFC-B181-2C0AB4B49C72}" destId="{7892BDD4-1CD1-424E-9EDB-415EA4AF6018}" srcOrd="0" destOrd="0" presId="urn:microsoft.com/office/officeart/2005/8/layout/matrix1"/>
    <dgm:cxn modelId="{BFEA9251-CECA-4549-9FA2-FBEEDB560C63}" type="presOf" srcId="{ED43E990-C64E-43CC-AEA5-61759FD2F3FA}" destId="{D1AE3CA9-0F07-4725-A7D2-F23D38144465}" srcOrd="1" destOrd="0" presId="urn:microsoft.com/office/officeart/2005/8/layout/matrix1"/>
    <dgm:cxn modelId="{9B5FC371-7820-4BD8-9AB4-F74F109C7BD3}" type="presOf" srcId="{B21D3B12-34FE-4AC8-95EC-B053841426F7}" destId="{7082B1F6-49AF-4DF9-92B7-87C1E6C06612}" srcOrd="0" destOrd="0" presId="urn:microsoft.com/office/officeart/2005/8/layout/matrix1"/>
    <dgm:cxn modelId="{00E1CE8A-6A6B-4207-B4E9-05ECE6DB666B}" type="presOf" srcId="{691CE62C-9AAE-424F-9828-A1D39F4B3AA4}" destId="{5BF386FC-FD2C-443E-BAF3-F22C7E293749}" srcOrd="0" destOrd="0" presId="urn:microsoft.com/office/officeart/2005/8/layout/matrix1"/>
    <dgm:cxn modelId="{BC88D49E-C5EC-45FE-90FF-49797BA1E6D0}" srcId="{B21D3B12-34FE-4AC8-95EC-B053841426F7}" destId="{1582C209-CA75-4F80-B5B4-AD4853F67B92}" srcOrd="0" destOrd="0" parTransId="{81893411-9F9F-4D3D-8415-EFDAE9CDC7CE}" sibTransId="{AB2B6397-F8A5-4D25-9763-BC60F8BE0FAC}"/>
    <dgm:cxn modelId="{8FCA719F-2646-49FF-8C24-E38ECECC576D}" type="presOf" srcId="{1582C209-CA75-4F80-B5B4-AD4853F67B92}" destId="{EEEFF623-BAAF-45D5-8758-46F2A5ED82C5}" srcOrd="1" destOrd="0" presId="urn:microsoft.com/office/officeart/2005/8/layout/matrix1"/>
    <dgm:cxn modelId="{F48101AA-2713-4166-A269-7C15F4D56A62}" type="presOf" srcId="{1582C209-CA75-4F80-B5B4-AD4853F67B92}" destId="{4BF4DE60-853F-4FDC-83FB-E1AFDCC06408}" srcOrd="0" destOrd="0" presId="urn:microsoft.com/office/officeart/2005/8/layout/matrix1"/>
    <dgm:cxn modelId="{2E4B2FC2-00DE-48A3-98AB-145B21304DFA}" srcId="{B21D3B12-34FE-4AC8-95EC-B053841426F7}" destId="{ED43E990-C64E-43CC-AEA5-61759FD2F3FA}" srcOrd="3" destOrd="0" parTransId="{1C239731-45EC-4553-B2CA-DD42A2760A7A}" sibTransId="{CFDC26EE-0DC1-40ED-94DD-DCCD9CFA49FC}"/>
    <dgm:cxn modelId="{3B4352C4-D181-44D5-8BD3-75EA86C2D36E}" type="presOf" srcId="{6A782D63-4AAD-4374-A842-70E00287E642}" destId="{38E6EEBB-1F78-4859-9DEF-9B0765E8AC59}" srcOrd="1" destOrd="0" presId="urn:microsoft.com/office/officeart/2005/8/layout/matrix1"/>
    <dgm:cxn modelId="{A0BD49D2-16C4-41EE-802B-94D22AEBA797}" type="presOf" srcId="{6A782D63-4AAD-4374-A842-70E00287E642}" destId="{1DD27BF5-0960-4114-8B4E-EB1A8E5F0E54}" srcOrd="0" destOrd="0" presId="urn:microsoft.com/office/officeart/2005/8/layout/matrix1"/>
    <dgm:cxn modelId="{29FFECEA-4B17-491B-B666-677078F1E9C0}" srcId="{57382850-5425-4EFC-B181-2C0AB4B49C72}" destId="{B21D3B12-34FE-4AC8-95EC-B053841426F7}" srcOrd="0" destOrd="0" parTransId="{25ABE049-258B-4EC6-BB96-0332067AD7DA}" sibTransId="{21F69D58-310A-4163-ABF0-8215CCCAD326}"/>
    <dgm:cxn modelId="{6F9B01AC-A9C9-4589-A53D-C2ADD5C0512F}" type="presParOf" srcId="{7892BDD4-1CD1-424E-9EDB-415EA4AF6018}" destId="{073B4CC0-DD7E-4879-BE76-7C223EEA3461}" srcOrd="0" destOrd="0" presId="urn:microsoft.com/office/officeart/2005/8/layout/matrix1"/>
    <dgm:cxn modelId="{EAB4CED2-AC4B-487D-B297-6D76CA1465F0}" type="presParOf" srcId="{073B4CC0-DD7E-4879-BE76-7C223EEA3461}" destId="{4BF4DE60-853F-4FDC-83FB-E1AFDCC06408}" srcOrd="0" destOrd="0" presId="urn:microsoft.com/office/officeart/2005/8/layout/matrix1"/>
    <dgm:cxn modelId="{0357B6C0-B932-4803-A411-5529DFE32927}" type="presParOf" srcId="{073B4CC0-DD7E-4879-BE76-7C223EEA3461}" destId="{EEEFF623-BAAF-45D5-8758-46F2A5ED82C5}" srcOrd="1" destOrd="0" presId="urn:microsoft.com/office/officeart/2005/8/layout/matrix1"/>
    <dgm:cxn modelId="{586EBEF9-5BF7-473A-AC01-54D84A3FA35C}" type="presParOf" srcId="{073B4CC0-DD7E-4879-BE76-7C223EEA3461}" destId="{5BF386FC-FD2C-443E-BAF3-F22C7E293749}" srcOrd="2" destOrd="0" presId="urn:microsoft.com/office/officeart/2005/8/layout/matrix1"/>
    <dgm:cxn modelId="{634D9026-4AC8-4319-AC9A-131CB2B5CC17}" type="presParOf" srcId="{073B4CC0-DD7E-4879-BE76-7C223EEA3461}" destId="{CC9BC1DD-8848-4385-AF0F-676F8849F7AA}" srcOrd="3" destOrd="0" presId="urn:microsoft.com/office/officeart/2005/8/layout/matrix1"/>
    <dgm:cxn modelId="{2E3AB2B4-79BA-4296-AD4A-86B94DAAC085}" type="presParOf" srcId="{073B4CC0-DD7E-4879-BE76-7C223EEA3461}" destId="{1DD27BF5-0960-4114-8B4E-EB1A8E5F0E54}" srcOrd="4" destOrd="0" presId="urn:microsoft.com/office/officeart/2005/8/layout/matrix1"/>
    <dgm:cxn modelId="{7A4F2B69-F08C-458A-AE06-909242FE8686}" type="presParOf" srcId="{073B4CC0-DD7E-4879-BE76-7C223EEA3461}" destId="{38E6EEBB-1F78-4859-9DEF-9B0765E8AC59}" srcOrd="5" destOrd="0" presId="urn:microsoft.com/office/officeart/2005/8/layout/matrix1"/>
    <dgm:cxn modelId="{7DE6B750-5F37-4E54-9300-65E025AEC17E}" type="presParOf" srcId="{073B4CC0-DD7E-4879-BE76-7C223EEA3461}" destId="{49C47A1C-17C9-4555-8759-7F6F21AAB8DD}" srcOrd="6" destOrd="0" presId="urn:microsoft.com/office/officeart/2005/8/layout/matrix1"/>
    <dgm:cxn modelId="{2CA0E0A1-D36D-47D0-A99C-01FF3132AB04}" type="presParOf" srcId="{073B4CC0-DD7E-4879-BE76-7C223EEA3461}" destId="{D1AE3CA9-0F07-4725-A7D2-F23D38144465}" srcOrd="7" destOrd="0" presId="urn:microsoft.com/office/officeart/2005/8/layout/matrix1"/>
    <dgm:cxn modelId="{4E169F34-5D88-45AF-8893-1F45683B2BFD}" type="presParOf" srcId="{7892BDD4-1CD1-424E-9EDB-415EA4AF6018}" destId="{7082B1F6-49AF-4DF9-92B7-87C1E6C06612}"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B8EBE4-9454-42E4-AA4B-7C2825A2C264}"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n-US"/>
        </a:p>
      </dgm:t>
    </dgm:pt>
    <dgm:pt modelId="{F0F3B7C8-8490-4616-9BC5-FA024F0984B3}">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4-H Project </a:t>
          </a:r>
          <a:endParaRPr lang="en-US" sz="24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6DF2BFA-946A-47E3-B191-877ABD554E92}" type="parTrans" cxnId="{CDE6463C-0BC1-41B5-8665-99FBFDF195DD}">
      <dgm:prSet/>
      <dgm:spPr/>
      <dgm:t>
        <a:bodyPr/>
        <a:lstStyle/>
        <a:p>
          <a:endParaRPr lang="en-US"/>
        </a:p>
      </dgm:t>
    </dgm:pt>
    <dgm:pt modelId="{8B3D3E3C-E780-49FA-8245-78229DAB45AB}" type="sibTrans" cxnId="{CDE6463C-0BC1-41B5-8665-99FBFDF195DD}">
      <dgm:prSet/>
      <dgm:spPr/>
      <dgm:t>
        <a:bodyPr/>
        <a:lstStyle/>
        <a:p>
          <a:endParaRPr lang="en-US"/>
        </a:p>
      </dgm:t>
    </dgm:pt>
    <dgm:pt modelId="{223FA6A8-FADA-4B9F-9C10-41BC5BBE2BD4}">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u="sng"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Focused area of work </a:t>
          </a:r>
          <a:endParaRPr lang="en-US" sz="2400" u="sng"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EF8C3A2-50BA-4D19-936E-579908FE52BD}" type="parTrans" cxnId="{0D6F7C0E-2850-464B-B32F-1F7C6880A84F}">
      <dgm:prSet/>
      <dgm:spPr/>
      <dgm:t>
        <a:bodyPr/>
        <a:lstStyle/>
        <a:p>
          <a:endParaRPr lang="en-US"/>
        </a:p>
      </dgm:t>
    </dgm:pt>
    <dgm:pt modelId="{58468AF8-3593-4B82-BBD8-AE4E830E2855}" type="sibTrans" cxnId="{0D6F7C0E-2850-464B-B32F-1F7C6880A84F}">
      <dgm:prSet/>
      <dgm:spPr/>
      <dgm:t>
        <a:bodyPr/>
        <a:lstStyle/>
        <a:p>
          <a:endParaRPr lang="en-US"/>
        </a:p>
      </dgm:t>
    </dgm:pt>
    <dgm:pt modelId="{24FFA84E-CC56-4490-B85B-94821BF30F58}">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Planned sequence</a:t>
          </a:r>
          <a:endParaRPr lang="en-US" sz="24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912855A-2886-4298-A772-39C7BDAFCA40}" type="parTrans" cxnId="{D61A4247-092C-47E3-83E5-786F66E936BB}">
      <dgm:prSet/>
      <dgm:spPr/>
      <dgm:t>
        <a:bodyPr/>
        <a:lstStyle/>
        <a:p>
          <a:endParaRPr lang="en-US"/>
        </a:p>
      </dgm:t>
    </dgm:pt>
    <dgm:pt modelId="{CD81D29A-5AC2-4F2E-BA9D-5EAA3EE8E6E9}" type="sibTrans" cxnId="{D61A4247-092C-47E3-83E5-786F66E936BB}">
      <dgm:prSet/>
      <dgm:spPr/>
      <dgm:t>
        <a:bodyPr/>
        <a:lstStyle/>
        <a:p>
          <a:endParaRPr lang="en-US"/>
        </a:p>
      </dgm:t>
    </dgm:pt>
    <dgm:pt modelId="{1D7CADE8-CAF2-4A4E-B8CA-7C4E85D54640}">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research-based learning opportunities </a:t>
          </a:r>
          <a:endParaRPr lang="en-US" sz="18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077FECD-E53D-45FD-B3D6-F2FDA3EDDE77}" type="parTrans" cxnId="{A69D9445-EAC3-4D44-A66C-6A03E493F439}">
      <dgm:prSet/>
      <dgm:spPr/>
      <dgm:t>
        <a:bodyPr/>
        <a:lstStyle/>
        <a:p>
          <a:endParaRPr lang="en-US"/>
        </a:p>
      </dgm:t>
    </dgm:pt>
    <dgm:pt modelId="{2540D519-B850-44C6-A8D5-14B6215C9593}" type="sibTrans" cxnId="{A69D9445-EAC3-4D44-A66C-6A03E493F439}">
      <dgm:prSet/>
      <dgm:spPr/>
      <dgm:t>
        <a:bodyPr/>
        <a:lstStyle/>
        <a:p>
          <a:endParaRPr lang="en-US"/>
        </a:p>
      </dgm:t>
    </dgm:pt>
    <dgm:pt modelId="{646262B8-C448-4FE3-B465-0C9E8813B9C4}">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Skill and positive youth development</a:t>
          </a:r>
          <a:endParaRPr lang="en-US" sz="24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12A2C39-EEE9-4A6C-81AB-C7BB3304BEE5}" type="parTrans" cxnId="{4883B1ED-3A3A-433E-AE1C-5B414D1BB4D5}">
      <dgm:prSet/>
      <dgm:spPr/>
      <dgm:t>
        <a:bodyPr/>
        <a:lstStyle/>
        <a:p>
          <a:endParaRPr lang="en-US"/>
        </a:p>
      </dgm:t>
    </dgm:pt>
    <dgm:pt modelId="{2499872A-23E9-4E35-91A6-4E8E669E188F}" type="sibTrans" cxnId="{4883B1ED-3A3A-433E-AE1C-5B414D1BB4D5}">
      <dgm:prSet/>
      <dgm:spPr/>
      <dgm:t>
        <a:bodyPr/>
        <a:lstStyle/>
        <a:p>
          <a:endParaRPr lang="en-US"/>
        </a:p>
      </dgm:t>
    </dgm:pt>
    <dgm:pt modelId="{93A45F68-8185-44EE-8BE8-A3E9D51E35C2}">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Project Group </a:t>
          </a:r>
          <a:endParaRPr lang="en-US" sz="24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BA9670A-F7AF-4A23-B219-514D91B86528}" type="parTrans" cxnId="{1A4B9CE7-57F3-4031-872D-8F680372B730}">
      <dgm:prSet/>
      <dgm:spPr/>
      <dgm:t>
        <a:bodyPr/>
        <a:lstStyle/>
        <a:p>
          <a:endParaRPr lang="en-US"/>
        </a:p>
      </dgm:t>
    </dgm:pt>
    <dgm:pt modelId="{ACDA1D0E-C7F7-4B1B-BA35-21555EEE49F3}" type="sibTrans" cxnId="{1A4B9CE7-57F3-4031-872D-8F680372B730}">
      <dgm:prSet/>
      <dgm:spPr/>
      <dgm:t>
        <a:bodyPr/>
        <a:lstStyle/>
        <a:p>
          <a:endParaRPr lang="en-US"/>
        </a:p>
      </dgm:t>
    </dgm:pt>
    <dgm:pt modelId="{2B169987-2984-4278-A74C-6872A26B6554}">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Guidance of a volunteer 4-H project leader</a:t>
          </a:r>
          <a:endParaRPr lang="en-US" sz="24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9874610-C15A-40B8-B0F7-371B176180DB}" type="parTrans" cxnId="{E07D913A-CE9F-43D7-9BF4-877122108468}">
      <dgm:prSet/>
      <dgm:spPr/>
      <dgm:t>
        <a:bodyPr/>
        <a:lstStyle/>
        <a:p>
          <a:endParaRPr lang="en-US"/>
        </a:p>
      </dgm:t>
    </dgm:pt>
    <dgm:pt modelId="{925BF5BF-9D09-4C5C-A1E9-B9335A53513A}" type="sibTrans" cxnId="{E07D913A-CE9F-43D7-9BF4-877122108468}">
      <dgm:prSet/>
      <dgm:spPr/>
      <dgm:t>
        <a:bodyPr/>
        <a:lstStyle/>
        <a:p>
          <a:endParaRPr lang="en-US"/>
        </a:p>
      </dgm:t>
    </dgm:pt>
    <dgm:pt modelId="{F0263C6C-708A-4CB2-BAF7-670E3E5E321E}">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4-H Community Club </a:t>
          </a:r>
          <a:endParaRPr lang="en-US" sz="24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94E7DC4-C17D-44AB-8016-B923A7279A6D}" type="parTrans" cxnId="{9978B752-00A3-4123-A327-F9FCEC6D4A2A}">
      <dgm:prSet/>
      <dgm:spPr/>
      <dgm:t>
        <a:bodyPr/>
        <a:lstStyle/>
        <a:p>
          <a:endParaRPr lang="en-US"/>
        </a:p>
      </dgm:t>
    </dgm:pt>
    <dgm:pt modelId="{47C76AFE-1E2F-4255-84DD-982FCBB67DD6}" type="sibTrans" cxnId="{9978B752-00A3-4123-A327-F9FCEC6D4A2A}">
      <dgm:prSet/>
      <dgm:spPr/>
      <dgm:t>
        <a:bodyPr/>
        <a:lstStyle/>
        <a:p>
          <a:endParaRPr lang="en-US"/>
        </a:p>
      </dgm:t>
    </dgm:pt>
    <dgm:pt modelId="{38A00EE3-ADE2-4FF4-BEE7-82CE0417BB58}">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common project </a:t>
          </a:r>
          <a:endParaRPr lang="en-US" sz="24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B66896D-6565-4AA1-BFA8-6F7FFA5A080B}" type="parTrans" cxnId="{00A9FA4B-17CC-4163-8A40-FC118E197946}">
      <dgm:prSet/>
      <dgm:spPr/>
      <dgm:t>
        <a:bodyPr/>
        <a:lstStyle/>
        <a:p>
          <a:endParaRPr lang="en-US"/>
        </a:p>
      </dgm:t>
    </dgm:pt>
    <dgm:pt modelId="{82DB4726-F487-409E-80C9-79E91EAC311B}" type="sibTrans" cxnId="{00A9FA4B-17CC-4163-8A40-FC118E197946}">
      <dgm:prSet/>
      <dgm:spPr/>
      <dgm:t>
        <a:bodyPr/>
        <a:lstStyle/>
        <a:p>
          <a:endParaRPr lang="en-US"/>
        </a:p>
      </dgm:t>
    </dgm:pt>
    <dgm:pt modelId="{7619B012-7E45-4772-939A-56B43F88DD4C}">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Horse</a:t>
          </a:r>
          <a:endParaRPr lang="en-US" sz="18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AB6869E-B318-4912-82C2-33D52FBA25EF}" type="parTrans" cxnId="{15AF88FA-A849-46EB-B05B-1747BC5A9A0F}">
      <dgm:prSet/>
      <dgm:spPr/>
      <dgm:t>
        <a:bodyPr/>
        <a:lstStyle/>
        <a:p>
          <a:endParaRPr lang="en-US"/>
        </a:p>
      </dgm:t>
    </dgm:pt>
    <dgm:pt modelId="{AD4AD47D-B59E-456A-B75E-7FB3C74EE3CF}" type="sibTrans" cxnId="{15AF88FA-A849-46EB-B05B-1747BC5A9A0F}">
      <dgm:prSet/>
      <dgm:spPr/>
      <dgm:t>
        <a:bodyPr/>
        <a:lstStyle/>
        <a:p>
          <a:endParaRPr lang="en-US"/>
        </a:p>
      </dgm:t>
    </dgm:pt>
    <dgm:pt modelId="{56F3FFED-B12D-4DC0-93A7-DA2E7D9B79D8}">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Photography, </a:t>
          </a:r>
          <a:endParaRPr lang="en-US" sz="18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7AD0C68-C034-43BB-AE88-798C85D098EC}" type="parTrans" cxnId="{A6D648EA-E79D-45EC-BF92-C4658E4B3328}">
      <dgm:prSet/>
      <dgm:spPr/>
      <dgm:t>
        <a:bodyPr/>
        <a:lstStyle/>
        <a:p>
          <a:endParaRPr lang="en-US"/>
        </a:p>
      </dgm:t>
    </dgm:pt>
    <dgm:pt modelId="{87073E2E-E7D8-4A75-BA8E-0F23E8337AB5}" type="sibTrans" cxnId="{A6D648EA-E79D-45EC-BF92-C4658E4B3328}">
      <dgm:prSet/>
      <dgm:spPr/>
      <dgm:t>
        <a:bodyPr/>
        <a:lstStyle/>
        <a:p>
          <a:endParaRPr lang="en-US"/>
        </a:p>
      </dgm:t>
    </dgm:pt>
    <dgm:pt modelId="{085BF916-51BB-4517-B292-51EB0CFBD25E}">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Sewing </a:t>
          </a:r>
          <a:endParaRPr lang="en-US" sz="18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D03CE14-06CC-4ACD-9F0E-E85A7D8B9265}" type="parTrans" cxnId="{6FF45EA1-DF73-4AF1-BD4B-1C7C6E43185F}">
      <dgm:prSet/>
      <dgm:spPr/>
      <dgm:t>
        <a:bodyPr/>
        <a:lstStyle/>
        <a:p>
          <a:endParaRPr lang="en-US"/>
        </a:p>
      </dgm:t>
    </dgm:pt>
    <dgm:pt modelId="{3BEBDEA9-36C3-49EC-AC5C-399D3C50963C}" type="sibTrans" cxnId="{6FF45EA1-DF73-4AF1-BD4B-1C7C6E43185F}">
      <dgm:prSet/>
      <dgm:spPr/>
      <dgm:t>
        <a:bodyPr/>
        <a:lstStyle/>
        <a:p>
          <a:endParaRPr lang="en-US"/>
        </a:p>
      </dgm:t>
    </dgm:pt>
    <dgm:pt modelId="{2CAD1AF2-3015-415F-A8CE-2FEE5463E6C1}">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Shooting sports. </a:t>
          </a:r>
          <a:endParaRPr lang="en-US" sz="18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E419D42-5B85-48A5-B9E6-D2691B82CE76}" type="parTrans" cxnId="{0CCB5550-616E-45BB-94EF-99DF41F7CF8B}">
      <dgm:prSet/>
      <dgm:spPr/>
      <dgm:t>
        <a:bodyPr/>
        <a:lstStyle/>
        <a:p>
          <a:endParaRPr lang="en-US"/>
        </a:p>
      </dgm:t>
    </dgm:pt>
    <dgm:pt modelId="{1D8F9500-FC64-4022-B8C6-44427FABDB66}" type="sibTrans" cxnId="{0CCB5550-616E-45BB-94EF-99DF41F7CF8B}">
      <dgm:prSet/>
      <dgm:spPr/>
      <dgm:t>
        <a:bodyPr/>
        <a:lstStyle/>
        <a:p>
          <a:endParaRPr lang="en-US"/>
        </a:p>
      </dgm:t>
    </dgm:pt>
    <dgm:pt modelId="{4FB3F4F8-439A-40CF-A87B-8CEFD29AB2D2}">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 </a:t>
          </a:r>
          <a:endParaRPr lang="en-US" sz="24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B9AC7F7-79FD-4563-B982-0CEDA756B2DF}" type="parTrans" cxnId="{EC9CFEE4-A501-40EB-BDB8-76701AF5AF2C}">
      <dgm:prSet/>
      <dgm:spPr/>
      <dgm:t>
        <a:bodyPr/>
        <a:lstStyle/>
        <a:p>
          <a:endParaRPr lang="en-US"/>
        </a:p>
      </dgm:t>
    </dgm:pt>
    <dgm:pt modelId="{C312162D-B0D0-4DFA-A93F-90B64461793E}" type="sibTrans" cxnId="{EC9CFEE4-A501-40EB-BDB8-76701AF5AF2C}">
      <dgm:prSet/>
      <dgm:spPr/>
      <dgm:t>
        <a:bodyPr/>
        <a:lstStyle/>
        <a:p>
          <a:endParaRPr lang="en-US"/>
        </a:p>
      </dgm:t>
    </dgm:pt>
    <dgm:pt modelId="{57A4E24C-A857-4916-9C99-B762E8B653FA}">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Knowledge</a:t>
          </a:r>
          <a:endParaRPr lang="en-US" sz="18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07718FF-CC98-4D31-9973-9F3DDF681C5E}" type="parTrans" cxnId="{BD3475A3-BFB4-4B08-ACD1-6F7D74D8FA1B}">
      <dgm:prSet/>
      <dgm:spPr/>
      <dgm:t>
        <a:bodyPr/>
        <a:lstStyle/>
        <a:p>
          <a:endParaRPr lang="en-US"/>
        </a:p>
      </dgm:t>
    </dgm:pt>
    <dgm:pt modelId="{C6C47846-A271-4647-BE6D-23D4B38F4806}" type="sibTrans" cxnId="{BD3475A3-BFB4-4B08-ACD1-6F7D74D8FA1B}">
      <dgm:prSet/>
      <dgm:spPr/>
      <dgm:t>
        <a:bodyPr/>
        <a:lstStyle/>
        <a:p>
          <a:endParaRPr lang="en-US"/>
        </a:p>
      </dgm:t>
    </dgm:pt>
    <dgm:pt modelId="{53BDB788-31AA-4E94-8D48-693F1FE826E5}">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Skills</a:t>
          </a:r>
          <a:endParaRPr lang="en-US" sz="18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EC048BC-A83B-4ABC-A2F2-3AC5E88E0280}" type="parTrans" cxnId="{D29FAD48-BBDD-46EB-AAAE-A14D5198178A}">
      <dgm:prSet/>
      <dgm:spPr/>
      <dgm:t>
        <a:bodyPr/>
        <a:lstStyle/>
        <a:p>
          <a:endParaRPr lang="en-US"/>
        </a:p>
      </dgm:t>
    </dgm:pt>
    <dgm:pt modelId="{620F9F72-91CB-4552-A250-FAA0907F645F}" type="sibTrans" cxnId="{D29FAD48-BBDD-46EB-AAAE-A14D5198178A}">
      <dgm:prSet/>
      <dgm:spPr/>
      <dgm:t>
        <a:bodyPr/>
        <a:lstStyle/>
        <a:p>
          <a:endParaRPr lang="en-US"/>
        </a:p>
      </dgm:t>
    </dgm:pt>
    <dgm:pt modelId="{E2C52A64-BA6E-4969-BCE2-FD71B910DF72}">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Project Curriculum</a:t>
          </a:r>
          <a:endParaRPr lang="en-US" sz="24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FA8BD71-B3E9-4D86-8318-3A16D451B154}" type="parTrans" cxnId="{FDFA3BA5-A364-4578-B030-93A95C3038C0}">
      <dgm:prSet/>
      <dgm:spPr/>
      <dgm:t>
        <a:bodyPr/>
        <a:lstStyle/>
        <a:p>
          <a:endParaRPr lang="en-US"/>
        </a:p>
      </dgm:t>
    </dgm:pt>
    <dgm:pt modelId="{5CC8B746-013E-47B2-BE46-070F988680EE}" type="sibTrans" cxnId="{FDFA3BA5-A364-4578-B030-93A95C3038C0}">
      <dgm:prSet/>
      <dgm:spPr/>
      <dgm:t>
        <a:bodyPr/>
        <a:lstStyle/>
        <a:p>
          <a:endParaRPr lang="en-US"/>
        </a:p>
      </dgm:t>
    </dgm:pt>
    <dgm:pt modelId="{EE34E2AC-3ED6-46DD-B74D-BE5C17EFC9B9}">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Choices </a:t>
          </a:r>
          <a:endParaRPr lang="en-US" sz="2400"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D8DDEF3-148A-4713-AC9B-5684B0DECC3A}" type="parTrans" cxnId="{50566191-E9D4-485F-8EB1-5D112019A086}">
      <dgm:prSet/>
      <dgm:spPr/>
      <dgm:t>
        <a:bodyPr/>
        <a:lstStyle/>
        <a:p>
          <a:endParaRPr lang="en-US"/>
        </a:p>
      </dgm:t>
    </dgm:pt>
    <dgm:pt modelId="{349F4CB3-81B2-4962-90FE-94C39006A76A}" type="sibTrans" cxnId="{50566191-E9D4-485F-8EB1-5D112019A086}">
      <dgm:prSet/>
      <dgm:spPr/>
      <dgm:t>
        <a:bodyPr/>
        <a:lstStyle/>
        <a:p>
          <a:endParaRPr lang="en-US"/>
        </a:p>
      </dgm:t>
    </dgm:pt>
    <dgm:pt modelId="{324FBA63-C0DD-4983-B4D7-6AB6384E442A}">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Wide range of </a:t>
          </a:r>
          <a:endParaRPr lang="en-US" sz="1800"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356EB5E-F7BA-44BE-9EA3-B3507CA09062}" type="parTrans" cxnId="{17B4C8F3-F4E4-42E2-925F-9A652A2AC3D7}">
      <dgm:prSet/>
      <dgm:spPr/>
      <dgm:t>
        <a:bodyPr/>
        <a:lstStyle/>
        <a:p>
          <a:endParaRPr lang="en-US"/>
        </a:p>
      </dgm:t>
    </dgm:pt>
    <dgm:pt modelId="{55A4E910-99AE-45DA-A433-A5117CCEB087}" type="sibTrans" cxnId="{17B4C8F3-F4E4-42E2-925F-9A652A2AC3D7}">
      <dgm:prSet/>
      <dgm:spPr/>
      <dgm:t>
        <a:bodyPr/>
        <a:lstStyle/>
        <a:p>
          <a:endParaRPr lang="en-US"/>
        </a:p>
      </dgm:t>
    </dgm:pt>
    <dgm:pt modelId="{5AD9B6D1-1377-4F9C-9A15-C2A340A06991}">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experiences</a:t>
          </a:r>
          <a:endParaRPr lang="en-US" sz="1800"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1D7EE38-F67B-4DA7-9A4B-08136917894A}" type="parTrans" cxnId="{742D26C6-0688-4039-9605-BFFC3AF5C94F}">
      <dgm:prSet/>
      <dgm:spPr/>
      <dgm:t>
        <a:bodyPr/>
        <a:lstStyle/>
        <a:p>
          <a:endParaRPr lang="en-US"/>
        </a:p>
      </dgm:t>
    </dgm:pt>
    <dgm:pt modelId="{7DE9FE83-76DD-4589-8B54-B2107D9802E8}" type="sibTrans" cxnId="{742D26C6-0688-4039-9605-BFFC3AF5C94F}">
      <dgm:prSet/>
      <dgm:spPr/>
      <dgm:t>
        <a:bodyPr/>
        <a:lstStyle/>
        <a:p>
          <a:endParaRPr lang="en-US"/>
        </a:p>
      </dgm:t>
    </dgm:pt>
    <dgm:pt modelId="{EA2F4713-0975-4398-AA15-03C6D60497EB}">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Hands-on, </a:t>
          </a:r>
          <a:endParaRPr lang="en-US" sz="1800"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A648822-83A4-482A-AF78-F2FA444D970B}" type="parTrans" cxnId="{14123C5C-4D1A-4570-985C-A406CF1A04E8}">
      <dgm:prSet/>
      <dgm:spPr/>
      <dgm:t>
        <a:bodyPr/>
        <a:lstStyle/>
        <a:p>
          <a:endParaRPr lang="en-US"/>
        </a:p>
      </dgm:t>
    </dgm:pt>
    <dgm:pt modelId="{24D32A74-E6A6-4AEB-9C94-B4EB3DDC3A61}" type="sibTrans" cxnId="{14123C5C-4D1A-4570-985C-A406CF1A04E8}">
      <dgm:prSet/>
      <dgm:spPr/>
      <dgm:t>
        <a:bodyPr/>
        <a:lstStyle/>
        <a:p>
          <a:endParaRPr lang="en-US"/>
        </a:p>
      </dgm:t>
    </dgm:pt>
    <dgm:pt modelId="{3E9E9EBE-9F76-49E3-B822-D5ECD5696ABD}">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Research-based. </a:t>
          </a:r>
          <a:endParaRPr lang="en-US" sz="1800"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D608F88-47EE-42A7-8585-453E0D4AC1E3}" type="parTrans" cxnId="{0BFDEE21-FFF5-4C29-928B-0B191252080A}">
      <dgm:prSet/>
      <dgm:spPr/>
      <dgm:t>
        <a:bodyPr/>
        <a:lstStyle/>
        <a:p>
          <a:endParaRPr lang="en-US"/>
        </a:p>
      </dgm:t>
    </dgm:pt>
    <dgm:pt modelId="{B9043FCF-0325-4C0E-BF0F-F6C86818ABF8}" type="sibTrans" cxnId="{0BFDEE21-FFF5-4C29-928B-0B191252080A}">
      <dgm:prSet/>
      <dgm:spPr/>
      <dgm:t>
        <a:bodyPr/>
        <a:lstStyle/>
        <a:p>
          <a:endParaRPr lang="en-US"/>
        </a:p>
      </dgm:t>
    </dgm:pt>
    <dgm:pt modelId="{40E15E70-4BA8-49F0-B123-5A170C7E6BE6}">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Curriculum Materials </a:t>
          </a:r>
          <a:endParaRPr lang="en-US" sz="2400"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838FF1F-FFAA-4308-AA7D-5A2D3479C214}" type="parTrans" cxnId="{CEC8E62B-DE66-48D6-A0FF-F2F9F3516730}">
      <dgm:prSet/>
      <dgm:spPr/>
      <dgm:t>
        <a:bodyPr/>
        <a:lstStyle/>
        <a:p>
          <a:endParaRPr lang="en-US"/>
        </a:p>
      </dgm:t>
    </dgm:pt>
    <dgm:pt modelId="{8F1A01D8-90EB-449E-9CAB-963C2524765D}" type="sibTrans" cxnId="{CEC8E62B-DE66-48D6-A0FF-F2F9F3516730}">
      <dgm:prSet/>
      <dgm:spPr/>
      <dgm:t>
        <a:bodyPr/>
        <a:lstStyle/>
        <a:p>
          <a:endParaRPr lang="en-US"/>
        </a:p>
      </dgm:t>
    </dgm:pt>
    <dgm:pt modelId="{298085A7-00B0-4DEA-BE2A-7CA09DCACD42}">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 and guide learning</a:t>
          </a:r>
          <a:endParaRPr lang="en-US" sz="1800"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3093A6C-939C-4C8E-96D4-7B97ABC67BAA}" type="parTrans" cxnId="{171A378E-B8AC-42FA-9943-D55C13914176}">
      <dgm:prSet/>
      <dgm:spPr/>
      <dgm:t>
        <a:bodyPr/>
        <a:lstStyle/>
        <a:p>
          <a:endParaRPr lang="en-US"/>
        </a:p>
      </dgm:t>
    </dgm:pt>
    <dgm:pt modelId="{D50C61DD-C395-4FCF-A024-CB6781297EA3}" type="sibTrans" cxnId="{171A378E-B8AC-42FA-9943-D55C13914176}">
      <dgm:prSet/>
      <dgm:spPr/>
      <dgm:t>
        <a:bodyPr/>
        <a:lstStyle/>
        <a:p>
          <a:endParaRPr lang="en-US"/>
        </a:p>
      </dgm:t>
    </dgm:pt>
    <dgm:pt modelId="{44489F0B-CB81-431F-8C4E-26A8CDFC36FE}">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 individual learning </a:t>
          </a:r>
          <a:endParaRPr lang="en-US" sz="1800"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F163DF3-5297-413A-9FFD-4DAD9A882747}" type="parTrans" cxnId="{A1A1533F-B6AC-4C45-AB79-07FF93C5800D}">
      <dgm:prSet/>
      <dgm:spPr/>
      <dgm:t>
        <a:bodyPr/>
        <a:lstStyle/>
        <a:p>
          <a:endParaRPr lang="en-US"/>
        </a:p>
      </dgm:t>
    </dgm:pt>
    <dgm:pt modelId="{1EC45861-7D62-472A-AD25-85C758C19FF8}" type="sibTrans" cxnId="{A1A1533F-B6AC-4C45-AB79-07FF93C5800D}">
      <dgm:prSet/>
      <dgm:spPr/>
      <dgm:t>
        <a:bodyPr/>
        <a:lstStyle/>
        <a:p>
          <a:endParaRPr lang="en-US"/>
        </a:p>
      </dgm:t>
    </dgm:pt>
    <dgm:pt modelId="{BD521895-8D4F-4338-AE0E-3E179872EEE8}">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 members</a:t>
          </a:r>
          <a:endParaRPr lang="en-US" sz="1800" i="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FD2189F-36BF-4BC5-8DAF-C0D60FA72284}" type="parTrans" cxnId="{47D526D2-8F4D-4C0C-BA5C-5EC808182690}">
      <dgm:prSet/>
      <dgm:spPr/>
      <dgm:t>
        <a:bodyPr/>
        <a:lstStyle/>
        <a:p>
          <a:endParaRPr lang="en-US"/>
        </a:p>
      </dgm:t>
    </dgm:pt>
    <dgm:pt modelId="{8DE7B170-A44A-4F23-82D0-C53D54B44AA2}" type="sibTrans" cxnId="{47D526D2-8F4D-4C0C-BA5C-5EC808182690}">
      <dgm:prSet/>
      <dgm:spPr/>
      <dgm:t>
        <a:bodyPr/>
        <a:lstStyle/>
        <a:p>
          <a:endParaRPr lang="en-US"/>
        </a:p>
      </dgm:t>
    </dgm:pt>
    <dgm:pt modelId="{11A6844B-D3D5-48F8-AB36-D6A57DC8D605}">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age-appropriate and </a:t>
          </a:r>
          <a:endParaRPr lang="en-US" sz="18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FDD146B-00EB-4CC3-BE66-6FB1DC0F0AAB}" type="parTrans" cxnId="{1357A247-5761-4A6D-916B-A7550D457A03}">
      <dgm:prSet/>
      <dgm:spPr/>
      <dgm:t>
        <a:bodyPr/>
        <a:lstStyle/>
        <a:p>
          <a:endParaRPr lang="en-US"/>
        </a:p>
      </dgm:t>
    </dgm:pt>
    <dgm:pt modelId="{BEE18CEF-7A18-4982-B223-615C6DB40DE0}" type="sibTrans" cxnId="{1357A247-5761-4A6D-916B-A7550D457A03}">
      <dgm:prSet/>
      <dgm:spPr/>
      <dgm:t>
        <a:bodyPr/>
        <a:lstStyle/>
        <a:p>
          <a:endParaRPr lang="en-US"/>
        </a:p>
      </dgm:t>
    </dgm:pt>
    <dgm:pt modelId="{C5619C54-AFE2-42D0-B9F5-E71724426906}" type="pres">
      <dgm:prSet presAssocID="{61B8EBE4-9454-42E4-AA4B-7C2825A2C264}" presName="Name0" presStyleCnt="0">
        <dgm:presLayoutVars>
          <dgm:chMax val="7"/>
          <dgm:chPref val="7"/>
          <dgm:dir/>
          <dgm:animOne val="branch"/>
          <dgm:animLvl val="lvl"/>
        </dgm:presLayoutVars>
      </dgm:prSet>
      <dgm:spPr/>
    </dgm:pt>
    <dgm:pt modelId="{DDFAD1F3-AD62-4CB8-BA8D-735E9D987375}" type="pres">
      <dgm:prSet presAssocID="{F0F3B7C8-8490-4616-9BC5-FA024F0984B3}" presName="ParentComposite" presStyleCnt="0"/>
      <dgm:spPr/>
    </dgm:pt>
    <dgm:pt modelId="{B69A2F99-D7A9-45B1-9DC2-8645DAEFF7B4}" type="pres">
      <dgm:prSet presAssocID="{F0F3B7C8-8490-4616-9BC5-FA024F0984B3}" presName="Chord" presStyleLbl="bgShp" presStyleIdx="0" presStyleCnt="3" custLinFactNeighborX="-372" custLinFactNeighborY="-38334"/>
      <dgm:spPr>
        <a:solidFill>
          <a:srgbClr val="009543">
            <a:alpha val="40000"/>
          </a:srgbClr>
        </a:solidFill>
        <a:ln>
          <a:solidFill>
            <a:srgbClr val="009543"/>
          </a:solidFill>
        </a:ln>
        <a:scene3d>
          <a:camera prst="orthographicFront"/>
          <a:lightRig rig="threePt" dir="t"/>
        </a:scene3d>
        <a:sp3d>
          <a:bevelT prst="slope"/>
        </a:sp3d>
      </dgm:spPr>
    </dgm:pt>
    <dgm:pt modelId="{BF60D294-D188-4689-B331-1B21D285B844}" type="pres">
      <dgm:prSet presAssocID="{F0F3B7C8-8490-4616-9BC5-FA024F0984B3}" presName="Pie" presStyleLbl="alignNode1" presStyleIdx="0" presStyleCnt="3" custLinFactNeighborX="-465" custLinFactNeighborY="-47917"/>
      <dgm:spPr>
        <a:solidFill>
          <a:srgbClr val="009543">
            <a:alpha val="38824"/>
          </a:srgbClr>
        </a:solidFill>
        <a:ln>
          <a:solidFill>
            <a:srgbClr val="FEFFFF"/>
          </a:solidFill>
        </a:ln>
        <a:scene3d>
          <a:camera prst="orthographicFront"/>
          <a:lightRig rig="threePt" dir="t"/>
        </a:scene3d>
        <a:sp3d>
          <a:bevelT/>
        </a:sp3d>
      </dgm:spPr>
    </dgm:pt>
    <dgm:pt modelId="{188D0D81-5467-49F2-B1EC-84B41FF2F09C}" type="pres">
      <dgm:prSet presAssocID="{F0F3B7C8-8490-4616-9BC5-FA024F0984B3}" presName="Parent" presStyleLbl="revTx" presStyleIdx="0" presStyleCnt="6" custScaleX="88089" custScaleY="157838" custLinFactNeighborX="25425" custLinFactNeighborY="17056">
        <dgm:presLayoutVars>
          <dgm:chMax val="1"/>
          <dgm:chPref val="1"/>
          <dgm:bulletEnabled val="1"/>
        </dgm:presLayoutVars>
      </dgm:prSet>
      <dgm:spPr/>
    </dgm:pt>
    <dgm:pt modelId="{E4815753-A1AA-40F3-80F8-DC5AE8388D3F}" type="pres">
      <dgm:prSet presAssocID="{58468AF8-3593-4B82-BBD8-AE4E830E2855}" presName="negSibTrans" presStyleCnt="0"/>
      <dgm:spPr/>
    </dgm:pt>
    <dgm:pt modelId="{F67DA6D9-97B9-4DB2-AA18-4C5160859413}" type="pres">
      <dgm:prSet presAssocID="{F0F3B7C8-8490-4616-9BC5-FA024F0984B3}" presName="composite" presStyleCnt="0"/>
      <dgm:spPr/>
    </dgm:pt>
    <dgm:pt modelId="{205F24A9-C2BC-4FAA-AF94-71060FE9073F}" type="pres">
      <dgm:prSet presAssocID="{F0F3B7C8-8490-4616-9BC5-FA024F0984B3}" presName="Child" presStyleLbl="revTx" presStyleIdx="1" presStyleCnt="6" custScaleX="146410" custScaleY="146410">
        <dgm:presLayoutVars>
          <dgm:chMax val="0"/>
          <dgm:chPref val="0"/>
          <dgm:bulletEnabled val="1"/>
        </dgm:presLayoutVars>
      </dgm:prSet>
      <dgm:spPr/>
    </dgm:pt>
    <dgm:pt modelId="{5810C7E4-5800-49D4-9DA2-D56139FDB6C6}" type="pres">
      <dgm:prSet presAssocID="{8B3D3E3C-E780-49FA-8245-78229DAB45AB}" presName="sibTrans" presStyleCnt="0"/>
      <dgm:spPr/>
    </dgm:pt>
    <dgm:pt modelId="{971E839C-9615-45E7-87A0-F3231A328DA0}" type="pres">
      <dgm:prSet presAssocID="{93A45F68-8185-44EE-8BE8-A3E9D51E35C2}" presName="ParentComposite" presStyleCnt="0"/>
      <dgm:spPr/>
    </dgm:pt>
    <dgm:pt modelId="{3ABD3B67-5FDA-4EC8-ADA0-01B7F4F4F1B2}" type="pres">
      <dgm:prSet presAssocID="{93A45F68-8185-44EE-8BE8-A3E9D51E35C2}" presName="Chord" presStyleLbl="bgShp" presStyleIdx="1" presStyleCnt="3" custLinFactNeighborX="-6243" custLinFactNeighborY="-41447"/>
      <dgm:spPr>
        <a:solidFill>
          <a:srgbClr val="009543">
            <a:alpha val="40000"/>
          </a:srgbClr>
        </a:solidFill>
        <a:ln>
          <a:solidFill>
            <a:srgbClr val="009543"/>
          </a:solidFill>
        </a:ln>
        <a:scene3d>
          <a:camera prst="orthographicFront"/>
          <a:lightRig rig="threePt" dir="t"/>
        </a:scene3d>
        <a:sp3d>
          <a:bevelT prst="slope"/>
        </a:sp3d>
      </dgm:spPr>
    </dgm:pt>
    <dgm:pt modelId="{D377719F-03B4-453D-80E9-CF7344368792}" type="pres">
      <dgm:prSet presAssocID="{93A45F68-8185-44EE-8BE8-A3E9D51E35C2}" presName="Pie" presStyleLbl="alignNode1" presStyleIdx="1" presStyleCnt="3" custLinFactNeighborX="-7803" custLinFactNeighborY="-51809"/>
      <dgm:spPr>
        <a:solidFill>
          <a:srgbClr val="009543">
            <a:alpha val="40000"/>
          </a:srgbClr>
        </a:solidFill>
        <a:ln>
          <a:solidFill>
            <a:srgbClr val="FEFFFF"/>
          </a:solidFill>
        </a:ln>
        <a:scene3d>
          <a:camera prst="orthographicFront"/>
          <a:lightRig rig="threePt" dir="t"/>
        </a:scene3d>
        <a:sp3d>
          <a:bevelT/>
        </a:sp3d>
      </dgm:spPr>
    </dgm:pt>
    <dgm:pt modelId="{04BDBA5B-0BC5-4139-B6EA-F42131BD9A78}" type="pres">
      <dgm:prSet presAssocID="{93A45F68-8185-44EE-8BE8-A3E9D51E35C2}" presName="Parent" presStyleLbl="revTx" presStyleIdx="2" presStyleCnt="6" custScaleX="89836" custScaleY="157361" custLinFactNeighborX="15520" custLinFactNeighborY="18426">
        <dgm:presLayoutVars>
          <dgm:chMax val="1"/>
          <dgm:chPref val="1"/>
          <dgm:bulletEnabled val="1"/>
        </dgm:presLayoutVars>
      </dgm:prSet>
      <dgm:spPr/>
    </dgm:pt>
    <dgm:pt modelId="{BA15DAD5-5588-40E5-B41E-C507AC7B9488}" type="pres">
      <dgm:prSet presAssocID="{925BF5BF-9D09-4C5C-A1E9-B9335A53513A}" presName="negSibTrans" presStyleCnt="0"/>
      <dgm:spPr/>
    </dgm:pt>
    <dgm:pt modelId="{D276E340-9680-4897-9BC7-AAF70B991815}" type="pres">
      <dgm:prSet presAssocID="{93A45F68-8185-44EE-8BE8-A3E9D51E35C2}" presName="composite" presStyleCnt="0"/>
      <dgm:spPr/>
    </dgm:pt>
    <dgm:pt modelId="{B62DCF9E-6F41-4615-A7F5-256A6EE7CBDE}" type="pres">
      <dgm:prSet presAssocID="{93A45F68-8185-44EE-8BE8-A3E9D51E35C2}" presName="Child" presStyleLbl="revTx" presStyleIdx="3" presStyleCnt="6" custScaleX="146410" custScaleY="146410">
        <dgm:presLayoutVars>
          <dgm:chMax val="0"/>
          <dgm:chPref val="0"/>
          <dgm:bulletEnabled val="1"/>
        </dgm:presLayoutVars>
      </dgm:prSet>
      <dgm:spPr/>
    </dgm:pt>
    <dgm:pt modelId="{C108C684-34E4-4AE9-AD07-BE8EDFF735EB}" type="pres">
      <dgm:prSet presAssocID="{ACDA1D0E-C7F7-4B1B-BA35-21555EEE49F3}" presName="sibTrans" presStyleCnt="0"/>
      <dgm:spPr/>
    </dgm:pt>
    <dgm:pt modelId="{A957318B-6547-40F8-AD27-7D99FDDAAD07}" type="pres">
      <dgm:prSet presAssocID="{E2C52A64-BA6E-4969-BCE2-FD71B910DF72}" presName="ParentComposite" presStyleCnt="0"/>
      <dgm:spPr/>
    </dgm:pt>
    <dgm:pt modelId="{3DACFAE8-3891-4969-ABAE-2B9D65E1CF71}" type="pres">
      <dgm:prSet presAssocID="{E2C52A64-BA6E-4969-BCE2-FD71B910DF72}" presName="Chord" presStyleLbl="bgShp" presStyleIdx="2" presStyleCnt="3" custLinFactNeighborX="-6250" custLinFactNeighborY="-38750"/>
      <dgm:spPr>
        <a:solidFill>
          <a:srgbClr val="009543">
            <a:alpha val="40000"/>
          </a:srgbClr>
        </a:solidFill>
        <a:ln>
          <a:solidFill>
            <a:srgbClr val="009543"/>
          </a:solidFill>
        </a:ln>
        <a:scene3d>
          <a:camera prst="orthographicFront"/>
          <a:lightRig rig="threePt" dir="t"/>
        </a:scene3d>
        <a:sp3d>
          <a:bevelT prst="slope"/>
        </a:sp3d>
      </dgm:spPr>
    </dgm:pt>
    <dgm:pt modelId="{F0D57644-EBBE-41C8-9CD5-95B5EF15F662}" type="pres">
      <dgm:prSet presAssocID="{E2C52A64-BA6E-4969-BCE2-FD71B910DF72}" presName="Pie" presStyleLbl="alignNode1" presStyleIdx="2" presStyleCnt="3" custLinFactNeighborX="-10234" custLinFactNeighborY="-51561"/>
      <dgm:spPr>
        <a:solidFill>
          <a:srgbClr val="009543">
            <a:alpha val="40000"/>
          </a:srgbClr>
        </a:solidFill>
        <a:ln>
          <a:solidFill>
            <a:srgbClr val="FEFFFF"/>
          </a:solidFill>
        </a:ln>
        <a:scene3d>
          <a:camera prst="orthographicFront"/>
          <a:lightRig rig="threePt" dir="t"/>
        </a:scene3d>
        <a:sp3d>
          <a:bevelT/>
        </a:sp3d>
      </dgm:spPr>
    </dgm:pt>
    <dgm:pt modelId="{AB481A66-1E83-4A55-89A1-77DD2EA5C74E}" type="pres">
      <dgm:prSet presAssocID="{E2C52A64-BA6E-4969-BCE2-FD71B910DF72}" presName="Parent" presStyleLbl="revTx" presStyleIdx="4" presStyleCnt="6" custScaleX="83436" custScaleY="161051" custLinFactNeighborX="25000" custLinFactNeighborY="17672">
        <dgm:presLayoutVars>
          <dgm:chMax val="1"/>
          <dgm:chPref val="1"/>
          <dgm:bulletEnabled val="1"/>
        </dgm:presLayoutVars>
      </dgm:prSet>
      <dgm:spPr/>
    </dgm:pt>
    <dgm:pt modelId="{D879998C-0E50-4828-A18E-882712011344}" type="pres">
      <dgm:prSet presAssocID="{349F4CB3-81B2-4962-90FE-94C39006A76A}" presName="negSibTrans" presStyleCnt="0"/>
      <dgm:spPr/>
    </dgm:pt>
    <dgm:pt modelId="{44485E71-3F9E-4FFC-893A-A4B36D543BA6}" type="pres">
      <dgm:prSet presAssocID="{E2C52A64-BA6E-4969-BCE2-FD71B910DF72}" presName="composite" presStyleCnt="0"/>
      <dgm:spPr/>
    </dgm:pt>
    <dgm:pt modelId="{52402FEF-CB98-4515-B373-0D2AFEBD43E6}" type="pres">
      <dgm:prSet presAssocID="{E2C52A64-BA6E-4969-BCE2-FD71B910DF72}" presName="Child" presStyleLbl="revTx" presStyleIdx="5" presStyleCnt="6" custScaleX="146410" custScaleY="146410">
        <dgm:presLayoutVars>
          <dgm:chMax val="0"/>
          <dgm:chPref val="0"/>
          <dgm:bulletEnabled val="1"/>
        </dgm:presLayoutVars>
      </dgm:prSet>
      <dgm:spPr/>
    </dgm:pt>
  </dgm:ptLst>
  <dgm:cxnLst>
    <dgm:cxn modelId="{256E3803-17AC-4BA6-85D0-86A05D0D7365}" type="presOf" srcId="{56F3FFED-B12D-4DC0-93A7-DA2E7D9B79D8}" destId="{B62DCF9E-6F41-4615-A7F5-256A6EE7CBDE}" srcOrd="0" destOrd="4" presId="urn:microsoft.com/office/officeart/2009/3/layout/PieProcess"/>
    <dgm:cxn modelId="{CA052607-A69C-488C-A75C-832487BE44B4}" type="presOf" srcId="{F0F3B7C8-8490-4616-9BC5-FA024F0984B3}" destId="{188D0D81-5467-49F2-B1EC-84B41FF2F09C}" srcOrd="0" destOrd="0" presId="urn:microsoft.com/office/officeart/2009/3/layout/PieProcess"/>
    <dgm:cxn modelId="{B0C95F0B-B6AC-427C-BA13-1ECDCDE0C619}" type="presOf" srcId="{11A6844B-D3D5-48F8-AB36-D6A57DC8D605}" destId="{205F24A9-C2BC-4FAA-AF94-71060FE9073F}" srcOrd="0" destOrd="2" presId="urn:microsoft.com/office/officeart/2009/3/layout/PieProcess"/>
    <dgm:cxn modelId="{BDB3960B-1C9D-4405-BE43-EA5B7CDE445F}" type="presOf" srcId="{2B169987-2984-4278-A74C-6872A26B6554}" destId="{B62DCF9E-6F41-4615-A7F5-256A6EE7CBDE}" srcOrd="0" destOrd="0" presId="urn:microsoft.com/office/officeart/2009/3/layout/PieProcess"/>
    <dgm:cxn modelId="{0D6F7C0E-2850-464B-B32F-1F7C6880A84F}" srcId="{F0F3B7C8-8490-4616-9BC5-FA024F0984B3}" destId="{223FA6A8-FADA-4B9F-9C10-41BC5BBE2BD4}" srcOrd="0" destOrd="0" parTransId="{3EF8C3A2-50BA-4D19-936E-579908FE52BD}" sibTransId="{58468AF8-3593-4B82-BBD8-AE4E830E2855}"/>
    <dgm:cxn modelId="{4881BC0F-E143-4746-AD44-F38B11A75FBF}" type="presOf" srcId="{E2C52A64-BA6E-4969-BCE2-FD71B910DF72}" destId="{AB481A66-1E83-4A55-89A1-77DD2EA5C74E}" srcOrd="0" destOrd="0" presId="urn:microsoft.com/office/officeart/2009/3/layout/PieProcess"/>
    <dgm:cxn modelId="{D9057015-6EC5-4A5D-A6B5-1D0B0B1D3A07}" type="presOf" srcId="{EA2F4713-0975-4398-AA15-03C6D60497EB}" destId="{52402FEF-CB98-4515-B373-0D2AFEBD43E6}" srcOrd="0" destOrd="3" presId="urn:microsoft.com/office/officeart/2009/3/layout/PieProcess"/>
    <dgm:cxn modelId="{FC652C16-7889-410F-94F5-DDF15E358A5B}" type="presOf" srcId="{3E9E9EBE-9F76-49E3-B822-D5ECD5696ABD}" destId="{52402FEF-CB98-4515-B373-0D2AFEBD43E6}" srcOrd="0" destOrd="4" presId="urn:microsoft.com/office/officeart/2009/3/layout/PieProcess"/>
    <dgm:cxn modelId="{0BFDEE21-FFF5-4C29-928B-0B191252080A}" srcId="{5AD9B6D1-1377-4F9C-9A15-C2A340A06991}" destId="{3E9E9EBE-9F76-49E3-B822-D5ECD5696ABD}" srcOrd="1" destOrd="0" parTransId="{5D608F88-47EE-42A7-8585-453E0D4AC1E3}" sibTransId="{B9043FCF-0325-4C0E-BF0F-F6C86818ABF8}"/>
    <dgm:cxn modelId="{CEC8E62B-DE66-48D6-A0FF-F2F9F3516730}" srcId="{E2C52A64-BA6E-4969-BCE2-FD71B910DF72}" destId="{40E15E70-4BA8-49F0-B123-5A170C7E6BE6}" srcOrd="1" destOrd="0" parTransId="{8838FF1F-FFAA-4308-AA7D-5A2D3479C214}" sibTransId="{8F1A01D8-90EB-449E-9CAB-963C2524765D}"/>
    <dgm:cxn modelId="{9AB6CE2E-9BF8-4BFD-A816-0488B68BB1C8}" type="presOf" srcId="{44489F0B-CB81-431F-8C4E-26A8CDFC36FE}" destId="{52402FEF-CB98-4515-B373-0D2AFEBD43E6}" srcOrd="0" destOrd="7" presId="urn:microsoft.com/office/officeart/2009/3/layout/PieProcess"/>
    <dgm:cxn modelId="{5AFF6033-0DCB-45A1-AA8D-C69DACEE2532}" type="presOf" srcId="{324FBA63-C0DD-4983-B4D7-6AB6384E442A}" destId="{52402FEF-CB98-4515-B373-0D2AFEBD43E6}" srcOrd="0" destOrd="1" presId="urn:microsoft.com/office/officeart/2009/3/layout/PieProcess"/>
    <dgm:cxn modelId="{E07D913A-CE9F-43D7-9BF4-877122108468}" srcId="{93A45F68-8185-44EE-8BE8-A3E9D51E35C2}" destId="{2B169987-2984-4278-A74C-6872A26B6554}" srcOrd="0" destOrd="0" parTransId="{D9874610-C15A-40B8-B0F7-371B176180DB}" sibTransId="{925BF5BF-9D09-4C5C-A1E9-B9335A53513A}"/>
    <dgm:cxn modelId="{CDE6463C-0BC1-41B5-8665-99FBFDF195DD}" srcId="{61B8EBE4-9454-42E4-AA4B-7C2825A2C264}" destId="{F0F3B7C8-8490-4616-9BC5-FA024F0984B3}" srcOrd="0" destOrd="0" parTransId="{76DF2BFA-946A-47E3-B191-877ABD554E92}" sibTransId="{8B3D3E3C-E780-49FA-8245-78229DAB45AB}"/>
    <dgm:cxn modelId="{A1A1533F-B6AC-4C45-AB79-07FF93C5800D}" srcId="{40E15E70-4BA8-49F0-B123-5A170C7E6BE6}" destId="{44489F0B-CB81-431F-8C4E-26A8CDFC36FE}" srcOrd="1" destOrd="0" parTransId="{4F163DF3-5297-413A-9FFD-4DAD9A882747}" sibTransId="{1EC45861-7D62-472A-AD25-85C758C19FF8}"/>
    <dgm:cxn modelId="{A69D9445-EAC3-4D44-A66C-6A03E493F439}" srcId="{24FFA84E-CC56-4490-B85B-94821BF30F58}" destId="{1D7CADE8-CAF2-4A4E-B8CA-7C4E85D54640}" srcOrd="1" destOrd="0" parTransId="{1077FECD-E53D-45FD-B3D6-F2FDA3EDDE77}" sibTransId="{2540D519-B850-44C6-A8D5-14B6215C9593}"/>
    <dgm:cxn modelId="{D61A4247-092C-47E3-83E5-786F66E936BB}" srcId="{F0F3B7C8-8490-4616-9BC5-FA024F0984B3}" destId="{24FFA84E-CC56-4490-B85B-94821BF30F58}" srcOrd="1" destOrd="0" parTransId="{C912855A-2886-4298-A772-39C7BDAFCA40}" sibTransId="{CD81D29A-5AC2-4F2E-BA9D-5EAA3EE8E6E9}"/>
    <dgm:cxn modelId="{1357A247-5761-4A6D-916B-A7550D457A03}" srcId="{24FFA84E-CC56-4490-B85B-94821BF30F58}" destId="{11A6844B-D3D5-48F8-AB36-D6A57DC8D605}" srcOrd="0" destOrd="0" parTransId="{0FDD146B-00EB-4CC3-BE66-6FB1DC0F0AAB}" sibTransId="{BEE18CEF-7A18-4982-B223-615C6DB40DE0}"/>
    <dgm:cxn modelId="{D29FAD48-BBDD-46EB-AAAE-A14D5198178A}" srcId="{4FB3F4F8-439A-40CF-A87B-8CEFD29AB2D2}" destId="{53BDB788-31AA-4E94-8D48-693F1FE826E5}" srcOrd="1" destOrd="0" parTransId="{CEC048BC-A83B-4ABC-A2F2-3AC5E88E0280}" sibTransId="{620F9F72-91CB-4552-A250-FAA0907F645F}"/>
    <dgm:cxn modelId="{00A9FA4B-17CC-4163-8A40-FC118E197946}" srcId="{93A45F68-8185-44EE-8BE8-A3E9D51E35C2}" destId="{38A00EE3-ADE2-4FF4-BEE7-82CE0417BB58}" srcOrd="2" destOrd="0" parTransId="{8B66896D-6565-4AA1-BFA8-6F7FFA5A080B}" sibTransId="{82DB4726-F487-409E-80C9-79E91EAC311B}"/>
    <dgm:cxn modelId="{0CCB5550-616E-45BB-94EF-99DF41F7CF8B}" srcId="{38A00EE3-ADE2-4FF4-BEE7-82CE0417BB58}" destId="{2CAD1AF2-3015-415F-A8CE-2FEE5463E6C1}" srcOrd="3" destOrd="0" parTransId="{3E419D42-5B85-48A5-B9E6-D2691B82CE76}" sibTransId="{1D8F9500-FC64-4022-B8C6-44427FABDB66}"/>
    <dgm:cxn modelId="{9978B752-00A3-4123-A327-F9FCEC6D4A2A}" srcId="{93A45F68-8185-44EE-8BE8-A3E9D51E35C2}" destId="{F0263C6C-708A-4CB2-BAF7-670E3E5E321E}" srcOrd="1" destOrd="0" parTransId="{594E7DC4-C17D-44AB-8016-B923A7279A6D}" sibTransId="{47C76AFE-1E2F-4255-84DD-982FCBB67DD6}"/>
    <dgm:cxn modelId="{963B9A53-B4D2-49AE-B4C3-3395BEFD4E1D}" type="presOf" srcId="{4FB3F4F8-439A-40CF-A87B-8CEFD29AB2D2}" destId="{B62DCF9E-6F41-4615-A7F5-256A6EE7CBDE}" srcOrd="0" destOrd="7" presId="urn:microsoft.com/office/officeart/2009/3/layout/PieProcess"/>
    <dgm:cxn modelId="{37F7D65A-E315-4C4B-9A72-D631B7199553}" type="presOf" srcId="{646262B8-C448-4FE3-B465-0C9E8813B9C4}" destId="{205F24A9-C2BC-4FAA-AF94-71060FE9073F}" srcOrd="0" destOrd="4" presId="urn:microsoft.com/office/officeart/2009/3/layout/PieProcess"/>
    <dgm:cxn modelId="{8E752A5C-5749-4D9A-9959-B875B99FDAB9}" type="presOf" srcId="{38A00EE3-ADE2-4FF4-BEE7-82CE0417BB58}" destId="{B62DCF9E-6F41-4615-A7F5-256A6EE7CBDE}" srcOrd="0" destOrd="2" presId="urn:microsoft.com/office/officeart/2009/3/layout/PieProcess"/>
    <dgm:cxn modelId="{14123C5C-4D1A-4570-985C-A406CF1A04E8}" srcId="{5AD9B6D1-1377-4F9C-9A15-C2A340A06991}" destId="{EA2F4713-0975-4398-AA15-03C6D60497EB}" srcOrd="0" destOrd="0" parTransId="{EA648822-83A4-482A-AF78-F2FA444D970B}" sibTransId="{24D32A74-E6A6-4AEB-9C94-B4EB3DDC3A61}"/>
    <dgm:cxn modelId="{3999B35F-DC39-4AC5-B692-9BAE88A2B15A}" type="presOf" srcId="{40E15E70-4BA8-49F0-B123-5A170C7E6BE6}" destId="{52402FEF-CB98-4515-B373-0D2AFEBD43E6}" srcOrd="0" destOrd="5" presId="urn:microsoft.com/office/officeart/2009/3/layout/PieProcess"/>
    <dgm:cxn modelId="{E9EA0F63-6338-43B4-88CB-12F42B10A833}" type="presOf" srcId="{61B8EBE4-9454-42E4-AA4B-7C2825A2C264}" destId="{C5619C54-AFE2-42D0-B9F5-E71724426906}" srcOrd="0" destOrd="0" presId="urn:microsoft.com/office/officeart/2009/3/layout/PieProcess"/>
    <dgm:cxn modelId="{9F886373-406F-490E-AC60-BBC10C21D403}" type="presOf" srcId="{93A45F68-8185-44EE-8BE8-A3E9D51E35C2}" destId="{04BDBA5B-0BC5-4139-B6EA-F42131BD9A78}" srcOrd="0" destOrd="0" presId="urn:microsoft.com/office/officeart/2009/3/layout/PieProcess"/>
    <dgm:cxn modelId="{4FFDAB7D-35E8-406B-AC67-9FDABDCF075F}" type="presOf" srcId="{085BF916-51BB-4517-B292-51EB0CFBD25E}" destId="{B62DCF9E-6F41-4615-A7F5-256A6EE7CBDE}" srcOrd="0" destOrd="5" presId="urn:microsoft.com/office/officeart/2009/3/layout/PieProcess"/>
    <dgm:cxn modelId="{93B9D68D-D75F-41E3-9EF9-FA3410E15E7D}" type="presOf" srcId="{53BDB788-31AA-4E94-8D48-693F1FE826E5}" destId="{B62DCF9E-6F41-4615-A7F5-256A6EE7CBDE}" srcOrd="0" destOrd="9" presId="urn:microsoft.com/office/officeart/2009/3/layout/PieProcess"/>
    <dgm:cxn modelId="{171A378E-B8AC-42FA-9943-D55C13914176}" srcId="{40E15E70-4BA8-49F0-B123-5A170C7E6BE6}" destId="{298085A7-00B0-4DEA-BE2A-7CA09DCACD42}" srcOrd="0" destOrd="0" parTransId="{D3093A6C-939C-4C8E-96D4-7B97ABC67BAA}" sibTransId="{D50C61DD-C395-4FCF-A024-CB6781297EA3}"/>
    <dgm:cxn modelId="{20B9A890-7665-4E1B-A2CD-5E8CE2A44E55}" type="presOf" srcId="{24FFA84E-CC56-4490-B85B-94821BF30F58}" destId="{205F24A9-C2BC-4FAA-AF94-71060FE9073F}" srcOrd="0" destOrd="1" presId="urn:microsoft.com/office/officeart/2009/3/layout/PieProcess"/>
    <dgm:cxn modelId="{50566191-E9D4-485F-8EB1-5D112019A086}" srcId="{E2C52A64-BA6E-4969-BCE2-FD71B910DF72}" destId="{EE34E2AC-3ED6-46DD-B74D-BE5C17EFC9B9}" srcOrd="0" destOrd="0" parTransId="{1D8DDEF3-148A-4713-AC9B-5684B0DECC3A}" sibTransId="{349F4CB3-81B2-4962-90FE-94C39006A76A}"/>
    <dgm:cxn modelId="{D4018392-5B65-4549-BABD-A949AFD2541C}" type="presOf" srcId="{298085A7-00B0-4DEA-BE2A-7CA09DCACD42}" destId="{52402FEF-CB98-4515-B373-0D2AFEBD43E6}" srcOrd="0" destOrd="6" presId="urn:microsoft.com/office/officeart/2009/3/layout/PieProcess"/>
    <dgm:cxn modelId="{6FF45EA1-DF73-4AF1-BD4B-1C7C6E43185F}" srcId="{38A00EE3-ADE2-4FF4-BEE7-82CE0417BB58}" destId="{085BF916-51BB-4517-B292-51EB0CFBD25E}" srcOrd="2" destOrd="0" parTransId="{7D03CE14-06CC-4ACD-9F0E-E85A7D8B9265}" sibTransId="{3BEBDEA9-36C3-49EC-AC5C-399D3C50963C}"/>
    <dgm:cxn modelId="{BD3475A3-BFB4-4B08-ACD1-6F7D74D8FA1B}" srcId="{4FB3F4F8-439A-40CF-A87B-8CEFD29AB2D2}" destId="{57A4E24C-A857-4916-9C99-B762E8B653FA}" srcOrd="0" destOrd="0" parTransId="{A07718FF-CC98-4D31-9973-9F3DDF681C5E}" sibTransId="{C6C47846-A271-4647-BE6D-23D4B38F4806}"/>
    <dgm:cxn modelId="{FDFA3BA5-A364-4578-B030-93A95C3038C0}" srcId="{61B8EBE4-9454-42E4-AA4B-7C2825A2C264}" destId="{E2C52A64-BA6E-4969-BCE2-FD71B910DF72}" srcOrd="2" destOrd="0" parTransId="{BFA8BD71-B3E9-4D86-8318-3A16D451B154}" sibTransId="{5CC8B746-013E-47B2-BE46-070F988680EE}"/>
    <dgm:cxn modelId="{3521D2B3-8424-4CD7-B78F-C7AF8E785250}" type="presOf" srcId="{57A4E24C-A857-4916-9C99-B762E8B653FA}" destId="{B62DCF9E-6F41-4615-A7F5-256A6EE7CBDE}" srcOrd="0" destOrd="8" presId="urn:microsoft.com/office/officeart/2009/3/layout/PieProcess"/>
    <dgm:cxn modelId="{A2DEABBA-4229-4E47-B61D-4D3E1B2466A7}" type="presOf" srcId="{223FA6A8-FADA-4B9F-9C10-41BC5BBE2BD4}" destId="{205F24A9-C2BC-4FAA-AF94-71060FE9073F}" srcOrd="0" destOrd="0" presId="urn:microsoft.com/office/officeart/2009/3/layout/PieProcess"/>
    <dgm:cxn modelId="{742D26C6-0688-4039-9605-BFFC3AF5C94F}" srcId="{EE34E2AC-3ED6-46DD-B74D-BE5C17EFC9B9}" destId="{5AD9B6D1-1377-4F9C-9A15-C2A340A06991}" srcOrd="1" destOrd="0" parTransId="{81D7EE38-F67B-4DA7-9A4B-08136917894A}" sibTransId="{7DE9FE83-76DD-4589-8B54-B2107D9802E8}"/>
    <dgm:cxn modelId="{58C15ED1-5FC3-4347-849D-A4F603F68191}" type="presOf" srcId="{EE34E2AC-3ED6-46DD-B74D-BE5C17EFC9B9}" destId="{52402FEF-CB98-4515-B373-0D2AFEBD43E6}" srcOrd="0" destOrd="0" presId="urn:microsoft.com/office/officeart/2009/3/layout/PieProcess"/>
    <dgm:cxn modelId="{47D526D2-8F4D-4C0C-BA5C-5EC808182690}" srcId="{40E15E70-4BA8-49F0-B123-5A170C7E6BE6}" destId="{BD521895-8D4F-4338-AE0E-3E179872EEE8}" srcOrd="2" destOrd="0" parTransId="{0FD2189F-36BF-4BC5-8DAF-C0D60FA72284}" sibTransId="{8DE7B170-A44A-4F23-82D0-C53D54B44AA2}"/>
    <dgm:cxn modelId="{D6F518D3-43AB-4B01-B5E0-8B3505F5A3C1}" type="presOf" srcId="{1D7CADE8-CAF2-4A4E-B8CA-7C4E85D54640}" destId="{205F24A9-C2BC-4FAA-AF94-71060FE9073F}" srcOrd="0" destOrd="3" presId="urn:microsoft.com/office/officeart/2009/3/layout/PieProcess"/>
    <dgm:cxn modelId="{2FDC5AD3-4E5C-4D44-9539-25FD17E6473A}" type="presOf" srcId="{5AD9B6D1-1377-4F9C-9A15-C2A340A06991}" destId="{52402FEF-CB98-4515-B373-0D2AFEBD43E6}" srcOrd="0" destOrd="2" presId="urn:microsoft.com/office/officeart/2009/3/layout/PieProcess"/>
    <dgm:cxn modelId="{BBFC53D4-B1B1-44D9-AD19-CF56EFED54D2}" type="presOf" srcId="{7619B012-7E45-4772-939A-56B43F88DD4C}" destId="{B62DCF9E-6F41-4615-A7F5-256A6EE7CBDE}" srcOrd="0" destOrd="3" presId="urn:microsoft.com/office/officeart/2009/3/layout/PieProcess"/>
    <dgm:cxn modelId="{D6864DD5-0791-4318-9AD1-7BFF55DF53AD}" type="presOf" srcId="{BD521895-8D4F-4338-AE0E-3E179872EEE8}" destId="{52402FEF-CB98-4515-B373-0D2AFEBD43E6}" srcOrd="0" destOrd="8" presId="urn:microsoft.com/office/officeart/2009/3/layout/PieProcess"/>
    <dgm:cxn modelId="{690873D8-983F-48E1-A6F9-728802235663}" type="presOf" srcId="{2CAD1AF2-3015-415F-A8CE-2FEE5463E6C1}" destId="{B62DCF9E-6F41-4615-A7F5-256A6EE7CBDE}" srcOrd="0" destOrd="6" presId="urn:microsoft.com/office/officeart/2009/3/layout/PieProcess"/>
    <dgm:cxn modelId="{CFBE43E1-3208-468B-8F65-5A556C4D5CA6}" type="presOf" srcId="{F0263C6C-708A-4CB2-BAF7-670E3E5E321E}" destId="{B62DCF9E-6F41-4615-A7F5-256A6EE7CBDE}" srcOrd="0" destOrd="1" presId="urn:microsoft.com/office/officeart/2009/3/layout/PieProcess"/>
    <dgm:cxn modelId="{EC9CFEE4-A501-40EB-BDB8-76701AF5AF2C}" srcId="{93A45F68-8185-44EE-8BE8-A3E9D51E35C2}" destId="{4FB3F4F8-439A-40CF-A87B-8CEFD29AB2D2}" srcOrd="3" destOrd="0" parTransId="{DB9AC7F7-79FD-4563-B982-0CEDA756B2DF}" sibTransId="{C312162D-B0D0-4DFA-A93F-90B64461793E}"/>
    <dgm:cxn modelId="{1A4B9CE7-57F3-4031-872D-8F680372B730}" srcId="{61B8EBE4-9454-42E4-AA4B-7C2825A2C264}" destId="{93A45F68-8185-44EE-8BE8-A3E9D51E35C2}" srcOrd="1" destOrd="0" parTransId="{3BA9670A-F7AF-4A23-B219-514D91B86528}" sibTransId="{ACDA1D0E-C7F7-4B1B-BA35-21555EEE49F3}"/>
    <dgm:cxn modelId="{A6D648EA-E79D-45EC-BF92-C4658E4B3328}" srcId="{38A00EE3-ADE2-4FF4-BEE7-82CE0417BB58}" destId="{56F3FFED-B12D-4DC0-93A7-DA2E7D9B79D8}" srcOrd="1" destOrd="0" parTransId="{17AD0C68-C034-43BB-AE88-798C85D098EC}" sibTransId="{87073E2E-E7D8-4A75-BA8E-0F23E8337AB5}"/>
    <dgm:cxn modelId="{4883B1ED-3A3A-433E-AE1C-5B414D1BB4D5}" srcId="{F0F3B7C8-8490-4616-9BC5-FA024F0984B3}" destId="{646262B8-C448-4FE3-B465-0C9E8813B9C4}" srcOrd="2" destOrd="0" parTransId="{712A2C39-EEE9-4A6C-81AB-C7BB3304BEE5}" sibTransId="{2499872A-23E9-4E35-91A6-4E8E669E188F}"/>
    <dgm:cxn modelId="{17B4C8F3-F4E4-42E2-925F-9A652A2AC3D7}" srcId="{EE34E2AC-3ED6-46DD-B74D-BE5C17EFC9B9}" destId="{324FBA63-C0DD-4983-B4D7-6AB6384E442A}" srcOrd="0" destOrd="0" parTransId="{A356EB5E-F7BA-44BE-9EA3-B3507CA09062}" sibTransId="{55A4E910-99AE-45DA-A433-A5117CCEB087}"/>
    <dgm:cxn modelId="{15AF88FA-A849-46EB-B05B-1747BC5A9A0F}" srcId="{38A00EE3-ADE2-4FF4-BEE7-82CE0417BB58}" destId="{7619B012-7E45-4772-939A-56B43F88DD4C}" srcOrd="0" destOrd="0" parTransId="{DAB6869E-B318-4912-82C2-33D52FBA25EF}" sibTransId="{AD4AD47D-B59E-456A-B75E-7FB3C74EE3CF}"/>
    <dgm:cxn modelId="{E3AA6480-8192-4EEE-BC3B-9425F5B3B05C}" type="presParOf" srcId="{C5619C54-AFE2-42D0-B9F5-E71724426906}" destId="{DDFAD1F3-AD62-4CB8-BA8D-735E9D987375}" srcOrd="0" destOrd="0" presId="urn:microsoft.com/office/officeart/2009/3/layout/PieProcess"/>
    <dgm:cxn modelId="{19B7D1A2-584D-4CD0-9AC4-9A8C9EDDD1D7}" type="presParOf" srcId="{DDFAD1F3-AD62-4CB8-BA8D-735E9D987375}" destId="{B69A2F99-D7A9-45B1-9DC2-8645DAEFF7B4}" srcOrd="0" destOrd="0" presId="urn:microsoft.com/office/officeart/2009/3/layout/PieProcess"/>
    <dgm:cxn modelId="{FB3B8434-0CC2-427C-860D-B0DB362C6FFE}" type="presParOf" srcId="{DDFAD1F3-AD62-4CB8-BA8D-735E9D987375}" destId="{BF60D294-D188-4689-B331-1B21D285B844}" srcOrd="1" destOrd="0" presId="urn:microsoft.com/office/officeart/2009/3/layout/PieProcess"/>
    <dgm:cxn modelId="{69665CEA-3B65-49B5-A6F9-006846A7E924}" type="presParOf" srcId="{DDFAD1F3-AD62-4CB8-BA8D-735E9D987375}" destId="{188D0D81-5467-49F2-B1EC-84B41FF2F09C}" srcOrd="2" destOrd="0" presId="urn:microsoft.com/office/officeart/2009/3/layout/PieProcess"/>
    <dgm:cxn modelId="{7C149F99-2CC6-4739-811A-ADDA7D9D970F}" type="presParOf" srcId="{C5619C54-AFE2-42D0-B9F5-E71724426906}" destId="{E4815753-A1AA-40F3-80F8-DC5AE8388D3F}" srcOrd="1" destOrd="0" presId="urn:microsoft.com/office/officeart/2009/3/layout/PieProcess"/>
    <dgm:cxn modelId="{4857C876-74DE-491F-8DEB-E0A641D6892E}" type="presParOf" srcId="{C5619C54-AFE2-42D0-B9F5-E71724426906}" destId="{F67DA6D9-97B9-4DB2-AA18-4C5160859413}" srcOrd="2" destOrd="0" presId="urn:microsoft.com/office/officeart/2009/3/layout/PieProcess"/>
    <dgm:cxn modelId="{9CBF2079-A55F-4FE8-88B0-DC8014213900}" type="presParOf" srcId="{F67DA6D9-97B9-4DB2-AA18-4C5160859413}" destId="{205F24A9-C2BC-4FAA-AF94-71060FE9073F}" srcOrd="0" destOrd="0" presId="urn:microsoft.com/office/officeart/2009/3/layout/PieProcess"/>
    <dgm:cxn modelId="{17896257-1D7B-4B14-9A2F-2E33FC518022}" type="presParOf" srcId="{C5619C54-AFE2-42D0-B9F5-E71724426906}" destId="{5810C7E4-5800-49D4-9DA2-D56139FDB6C6}" srcOrd="3" destOrd="0" presId="urn:microsoft.com/office/officeart/2009/3/layout/PieProcess"/>
    <dgm:cxn modelId="{582E0EC3-F7D8-4770-8F73-81D9ABC88F36}" type="presParOf" srcId="{C5619C54-AFE2-42D0-B9F5-E71724426906}" destId="{971E839C-9615-45E7-87A0-F3231A328DA0}" srcOrd="4" destOrd="0" presId="urn:microsoft.com/office/officeart/2009/3/layout/PieProcess"/>
    <dgm:cxn modelId="{B0697EED-F07D-4D2D-8152-9BC03670567C}" type="presParOf" srcId="{971E839C-9615-45E7-87A0-F3231A328DA0}" destId="{3ABD3B67-5FDA-4EC8-ADA0-01B7F4F4F1B2}" srcOrd="0" destOrd="0" presId="urn:microsoft.com/office/officeart/2009/3/layout/PieProcess"/>
    <dgm:cxn modelId="{9F0851EF-7E91-4F75-9CE9-AC0BB394CE63}" type="presParOf" srcId="{971E839C-9615-45E7-87A0-F3231A328DA0}" destId="{D377719F-03B4-453D-80E9-CF7344368792}" srcOrd="1" destOrd="0" presId="urn:microsoft.com/office/officeart/2009/3/layout/PieProcess"/>
    <dgm:cxn modelId="{D7E5E2D7-34F0-4806-B065-736D81AE2042}" type="presParOf" srcId="{971E839C-9615-45E7-87A0-F3231A328DA0}" destId="{04BDBA5B-0BC5-4139-B6EA-F42131BD9A78}" srcOrd="2" destOrd="0" presId="urn:microsoft.com/office/officeart/2009/3/layout/PieProcess"/>
    <dgm:cxn modelId="{A7DFDC93-10FD-471E-8586-7D0818120122}" type="presParOf" srcId="{C5619C54-AFE2-42D0-B9F5-E71724426906}" destId="{BA15DAD5-5588-40E5-B41E-C507AC7B9488}" srcOrd="5" destOrd="0" presId="urn:microsoft.com/office/officeart/2009/3/layout/PieProcess"/>
    <dgm:cxn modelId="{6B663B0A-92F0-4A46-9F7A-A41A77ECF775}" type="presParOf" srcId="{C5619C54-AFE2-42D0-B9F5-E71724426906}" destId="{D276E340-9680-4897-9BC7-AAF70B991815}" srcOrd="6" destOrd="0" presId="urn:microsoft.com/office/officeart/2009/3/layout/PieProcess"/>
    <dgm:cxn modelId="{A6232C73-48AE-4593-B2C5-83AB5CB97EDE}" type="presParOf" srcId="{D276E340-9680-4897-9BC7-AAF70B991815}" destId="{B62DCF9E-6F41-4615-A7F5-256A6EE7CBDE}" srcOrd="0" destOrd="0" presId="urn:microsoft.com/office/officeart/2009/3/layout/PieProcess"/>
    <dgm:cxn modelId="{822474D5-318C-43C4-8F66-65F75E1010C5}" type="presParOf" srcId="{C5619C54-AFE2-42D0-B9F5-E71724426906}" destId="{C108C684-34E4-4AE9-AD07-BE8EDFF735EB}" srcOrd="7" destOrd="0" presId="urn:microsoft.com/office/officeart/2009/3/layout/PieProcess"/>
    <dgm:cxn modelId="{E0A2A4AE-000F-48EE-AB57-DE90E83781B2}" type="presParOf" srcId="{C5619C54-AFE2-42D0-B9F5-E71724426906}" destId="{A957318B-6547-40F8-AD27-7D99FDDAAD07}" srcOrd="8" destOrd="0" presId="urn:microsoft.com/office/officeart/2009/3/layout/PieProcess"/>
    <dgm:cxn modelId="{A0F8C665-6FC6-4662-86BF-7C83D8C66EE3}" type="presParOf" srcId="{A957318B-6547-40F8-AD27-7D99FDDAAD07}" destId="{3DACFAE8-3891-4969-ABAE-2B9D65E1CF71}" srcOrd="0" destOrd="0" presId="urn:microsoft.com/office/officeart/2009/3/layout/PieProcess"/>
    <dgm:cxn modelId="{25F0AD52-6DCE-41AB-8992-C4AD9F10B811}" type="presParOf" srcId="{A957318B-6547-40F8-AD27-7D99FDDAAD07}" destId="{F0D57644-EBBE-41C8-9CD5-95B5EF15F662}" srcOrd="1" destOrd="0" presId="urn:microsoft.com/office/officeart/2009/3/layout/PieProcess"/>
    <dgm:cxn modelId="{579A7C93-1036-4A9B-9ADC-4928545F8C4D}" type="presParOf" srcId="{A957318B-6547-40F8-AD27-7D99FDDAAD07}" destId="{AB481A66-1E83-4A55-89A1-77DD2EA5C74E}" srcOrd="2" destOrd="0" presId="urn:microsoft.com/office/officeart/2009/3/layout/PieProcess"/>
    <dgm:cxn modelId="{EFE9D73F-6922-46A3-A49E-1E01B2FE7492}" type="presParOf" srcId="{C5619C54-AFE2-42D0-B9F5-E71724426906}" destId="{D879998C-0E50-4828-A18E-882712011344}" srcOrd="9" destOrd="0" presId="urn:microsoft.com/office/officeart/2009/3/layout/PieProcess"/>
    <dgm:cxn modelId="{28A140F9-0456-4DB6-9A68-9EE4AE77467A}" type="presParOf" srcId="{C5619C54-AFE2-42D0-B9F5-E71724426906}" destId="{44485E71-3F9E-4FFC-893A-A4B36D543BA6}" srcOrd="10" destOrd="0" presId="urn:microsoft.com/office/officeart/2009/3/layout/PieProcess"/>
    <dgm:cxn modelId="{01D520FD-E537-4515-89C4-B7BDFE68353F}" type="presParOf" srcId="{44485E71-3F9E-4FFC-893A-A4B36D543BA6}" destId="{52402FEF-CB98-4515-B373-0D2AFEBD43E6}"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030E8B-B328-48AB-A041-46543AED20F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270BF3-CB04-45DC-B442-A7FCF648C8CF}">
      <dgm:prSet custT="1"/>
      <dgm:spPr>
        <a:solidFill>
          <a:srgbClr val="007E3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chemeClr val="tx1">
                    <a:lumMod val="95000"/>
                    <a:lumOff val="5000"/>
                  </a:schemeClr>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Approved 4-H Projects</a:t>
          </a:r>
        </a:p>
      </dgm:t>
    </dgm:pt>
    <dgm:pt modelId="{30240EF6-6A07-45A3-9A6F-63ED069965E6}" type="parTrans" cxnId="{7368F4F4-68C2-424B-85BC-4E31FF18F93C}">
      <dgm:prSet/>
      <dgm:spPr/>
      <dgm:t>
        <a:bodyPr/>
        <a:lstStyle/>
        <a:p>
          <a:endParaRPr lang="en-US"/>
        </a:p>
      </dgm:t>
    </dgm:pt>
    <dgm:pt modelId="{660DAF86-A839-498A-8EA0-6848200998CA}" type="sibTrans" cxnId="{7368F4F4-68C2-424B-85BC-4E31FF18F93C}">
      <dgm:prSet/>
      <dgm:spPr/>
      <dgm:t>
        <a:bodyPr/>
        <a:lstStyle/>
        <a:p>
          <a:endParaRPr lang="en-US"/>
        </a:p>
      </dgm:t>
    </dgm:pt>
    <dgm:pt modelId="{95128A49-6B25-440A-B5EB-8ECEF426FBF2}">
      <dgm:prSet custT="1"/>
      <dgm:spPr>
        <a:solidFill>
          <a:srgbClr val="007E3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800" b="1" dirty="0">
              <a:ln>
                <a:solidFill>
                  <a:schemeClr val="tx1">
                    <a:lumMod val="95000"/>
                    <a:lumOff val="5000"/>
                  </a:schemeClr>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County Projects</a:t>
          </a:r>
        </a:p>
      </dgm:t>
    </dgm:pt>
    <dgm:pt modelId="{2AE940A2-0068-48F7-9423-B8102BEC453B}" type="parTrans" cxnId="{D238A903-D6EC-45A0-9F77-AEAD26070E4F}">
      <dgm:prSet/>
      <dgm:spPr/>
      <dgm:t>
        <a:bodyPr/>
        <a:lstStyle/>
        <a:p>
          <a:endParaRPr lang="en-US"/>
        </a:p>
      </dgm:t>
    </dgm:pt>
    <dgm:pt modelId="{1AF08864-8ED5-4729-9CEC-B8CEC0D5D90D}" type="sibTrans" cxnId="{D238A903-D6EC-45A0-9F77-AEAD26070E4F}">
      <dgm:prSet/>
      <dgm:spPr/>
      <dgm:t>
        <a:bodyPr/>
        <a:lstStyle/>
        <a:p>
          <a:endParaRPr lang="en-US"/>
        </a:p>
      </dgm:t>
    </dgm:pt>
    <dgm:pt modelId="{3CB13656-AB46-4B30-9574-01D8BC058985}">
      <dgm:prSet custT="1"/>
      <dgm:spPr>
        <a:solidFill>
          <a:srgbClr val="007E3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a:ln>
                <a:solidFill>
                  <a:schemeClr val="tx1">
                    <a:lumMod val="95000"/>
                    <a:lumOff val="5000"/>
                  </a:schemeClr>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 Determined Projects</a:t>
          </a:r>
        </a:p>
      </dgm:t>
    </dgm:pt>
    <dgm:pt modelId="{3D0986F7-4C60-4BE6-89CF-A0D3563E2FE2}" type="parTrans" cxnId="{B49A749B-1E66-4F3A-9F7F-2D8FF173D54C}">
      <dgm:prSet/>
      <dgm:spPr/>
      <dgm:t>
        <a:bodyPr/>
        <a:lstStyle/>
        <a:p>
          <a:endParaRPr lang="en-US"/>
        </a:p>
      </dgm:t>
    </dgm:pt>
    <dgm:pt modelId="{53F500AE-79E0-4AD2-BF04-61304BFA247F}" type="sibTrans" cxnId="{B49A749B-1E66-4F3A-9F7F-2D8FF173D54C}">
      <dgm:prSet/>
      <dgm:spPr/>
      <dgm:t>
        <a:bodyPr/>
        <a:lstStyle/>
        <a:p>
          <a:endParaRPr lang="en-US"/>
        </a:p>
      </dgm:t>
    </dgm:pt>
    <dgm:pt modelId="{23E4711B-7960-4F44-B4C3-85C0F6E77E41}">
      <dgm:prSet custT="1"/>
      <dgm:spPr/>
      <dgm:t>
        <a:bodyPr/>
        <a:lstStyle/>
        <a:p>
          <a:pPr rtl="0"/>
          <a:r>
            <a:rPr lang="en-US" sz="1800" b="1" dirty="0">
              <a:effectLst/>
              <a:latin typeface="Arial" panose="020B0604020202020204" pitchFamily="34" charset="0"/>
              <a:cs typeface="Arial" panose="020B0604020202020204" pitchFamily="34" charset="0"/>
            </a:rPr>
            <a:t>Supported by the New Mexico 4-H Youth Development program. </a:t>
          </a:r>
        </a:p>
        <a:p>
          <a:pPr rtl="0"/>
          <a:r>
            <a:rPr lang="en-US" sz="1800" b="1" i="0" dirty="0">
              <a:effectLst/>
              <a:latin typeface="Arial" panose="020B0604020202020204" pitchFamily="34" charset="0"/>
              <a:cs typeface="Arial" panose="020B0604020202020204" pitchFamily="34" charset="0"/>
            </a:rPr>
            <a:t>Listed in </a:t>
          </a:r>
          <a:r>
            <a:rPr lang="en-US" sz="1800" b="1" i="1" dirty="0">
              <a:effectLst/>
              <a:latin typeface="Arial" panose="020B0604020202020204" pitchFamily="34" charset="0"/>
              <a:cs typeface="Arial" panose="020B0604020202020204" pitchFamily="34" charset="0"/>
            </a:rPr>
            <a:t>New Mexico 4-H Projects and Literature </a:t>
          </a:r>
        </a:p>
        <a:p>
          <a:pPr rtl="0"/>
          <a:r>
            <a:rPr lang="en-US" sz="1800" b="1" dirty="0">
              <a:effectLst/>
              <a:latin typeface="Arial" panose="020B0604020202020204" pitchFamily="34" charset="0"/>
              <a:cs typeface="Arial" panose="020B0604020202020204" pitchFamily="34" charset="0"/>
            </a:rPr>
            <a:t>Coordinated through your County Extension Office</a:t>
          </a:r>
          <a:r>
            <a:rPr lang="en-US" sz="1400" b="1" dirty="0">
              <a:effectLst/>
              <a:latin typeface="Arial" panose="020B0604020202020204" pitchFamily="34" charset="0"/>
              <a:cs typeface="Arial" panose="020B0604020202020204" pitchFamily="34" charset="0"/>
            </a:rPr>
            <a:t>. </a:t>
          </a:r>
        </a:p>
      </dgm:t>
    </dgm:pt>
    <dgm:pt modelId="{BC97A575-5F8C-44A0-9F81-445D46CE6A99}" type="parTrans" cxnId="{F14FA16F-C4B1-4649-B3F3-26DC1D42A3DC}">
      <dgm:prSet/>
      <dgm:spPr/>
      <dgm:t>
        <a:bodyPr/>
        <a:lstStyle/>
        <a:p>
          <a:endParaRPr lang="en-US"/>
        </a:p>
      </dgm:t>
    </dgm:pt>
    <dgm:pt modelId="{623D9576-F645-47B4-A8EE-7D8C0CEC589E}" type="sibTrans" cxnId="{F14FA16F-C4B1-4649-B3F3-26DC1D42A3DC}">
      <dgm:prSet/>
      <dgm:spPr/>
      <dgm:t>
        <a:bodyPr/>
        <a:lstStyle/>
        <a:p>
          <a:endParaRPr lang="en-US"/>
        </a:p>
      </dgm:t>
    </dgm:pt>
    <dgm:pt modelId="{AA71AE67-EA42-496E-BE7E-A50FC8EF6CF6}">
      <dgm:prSet custT="1"/>
      <dgm:spPr/>
      <dgm:t>
        <a:bodyPr/>
        <a:lstStyle/>
        <a:p>
          <a:pPr rtl="0"/>
          <a:r>
            <a:rPr lang="en-US" sz="1800" b="1" dirty="0">
              <a:effectLst/>
              <a:latin typeface="Arial" panose="020B0604020202020204" pitchFamily="34" charset="0"/>
              <a:cs typeface="Arial" panose="020B0604020202020204" pitchFamily="34" charset="0"/>
            </a:rPr>
            <a:t>Developed and used at the county level</a:t>
          </a:r>
        </a:p>
        <a:p>
          <a:pPr rtl="0"/>
          <a:r>
            <a:rPr lang="en-US" sz="1800" b="1" dirty="0">
              <a:effectLst/>
              <a:latin typeface="Arial" panose="020B0604020202020204" pitchFamily="34" charset="0"/>
              <a:cs typeface="Arial" panose="020B0604020202020204" pitchFamily="34" charset="0"/>
            </a:rPr>
            <a:t>Not listed in the state publications catalog</a:t>
          </a:r>
        </a:p>
        <a:p>
          <a:pPr rtl="0"/>
          <a:r>
            <a:rPr lang="en-US" sz="1800" b="1" dirty="0">
              <a:effectLst/>
              <a:latin typeface="Arial" panose="020B0604020202020204" pitchFamily="34" charset="0"/>
              <a:cs typeface="Arial" panose="020B0604020202020204" pitchFamily="34" charset="0"/>
            </a:rPr>
            <a:t>Usually set up to meet a specific need within the county 4-H program</a:t>
          </a:r>
        </a:p>
        <a:p>
          <a:pPr rtl="0"/>
          <a:r>
            <a:rPr lang="en-US" sz="1800" b="1" dirty="0">
              <a:effectLst/>
              <a:latin typeface="Arial" panose="020B0604020202020204" pitchFamily="34" charset="0"/>
              <a:cs typeface="Arial" panose="020B0604020202020204" pitchFamily="34" charset="0"/>
            </a:rPr>
            <a:t>Check with your Agent for county 4-H project opportunities available in your county</a:t>
          </a:r>
        </a:p>
      </dgm:t>
    </dgm:pt>
    <dgm:pt modelId="{28CCC2B7-1DD8-4302-9003-605145AABDCA}" type="parTrans" cxnId="{05484DEB-7146-4BEF-81C6-E46B54EF4DE4}">
      <dgm:prSet/>
      <dgm:spPr/>
      <dgm:t>
        <a:bodyPr/>
        <a:lstStyle/>
        <a:p>
          <a:endParaRPr lang="en-US"/>
        </a:p>
      </dgm:t>
    </dgm:pt>
    <dgm:pt modelId="{493F0977-EFCC-4A01-8E88-4709F309E80B}" type="sibTrans" cxnId="{05484DEB-7146-4BEF-81C6-E46B54EF4DE4}">
      <dgm:prSet/>
      <dgm:spPr/>
      <dgm:t>
        <a:bodyPr/>
        <a:lstStyle/>
        <a:p>
          <a:endParaRPr lang="en-US"/>
        </a:p>
      </dgm:t>
    </dgm:pt>
    <dgm:pt modelId="{F062A629-C3F5-4101-908D-D55A39A77803}">
      <dgm:prSet custT="1"/>
      <dgm:spPr/>
      <dgm:t>
        <a:bodyPr/>
        <a:lstStyle/>
        <a:p>
          <a:pPr rtl="0"/>
          <a:r>
            <a:rPr lang="en-US" sz="1800" b="1" dirty="0">
              <a:effectLst/>
              <a:latin typeface="Arial" panose="020B0604020202020204" pitchFamily="34" charset="0"/>
              <a:cs typeface="Arial" panose="020B0604020202020204" pitchFamily="34" charset="0"/>
            </a:rPr>
            <a:t>Designed for the 4-H member who is interested in the further study of a subject for which no additional 4-H project materials are available. </a:t>
          </a:r>
        </a:p>
        <a:p>
          <a:pPr rtl="0"/>
          <a:r>
            <a:rPr lang="en-US" sz="1800" b="1" dirty="0">
              <a:effectLst/>
              <a:latin typeface="Arial" panose="020B0604020202020204" pitchFamily="34" charset="0"/>
              <a:cs typeface="Arial" panose="020B0604020202020204" pitchFamily="34" charset="0"/>
            </a:rPr>
            <a:t>May be a continuation of a regular 4-H project </a:t>
          </a:r>
        </a:p>
        <a:p>
          <a:pPr rtl="0"/>
          <a:r>
            <a:rPr lang="en-US" sz="1800" b="1" dirty="0">
              <a:effectLst/>
              <a:latin typeface="Arial" panose="020B0604020202020204" pitchFamily="34" charset="0"/>
              <a:cs typeface="Arial" panose="020B0604020202020204" pitchFamily="34" charset="0"/>
            </a:rPr>
            <a:t>Educational goals for self determined projects should be approved by the 4-H leader before beginning the project. </a:t>
          </a:r>
        </a:p>
      </dgm:t>
    </dgm:pt>
    <dgm:pt modelId="{974D89DE-F47A-45C2-B863-DD927CFD3958}" type="parTrans" cxnId="{6BAC81D0-87D6-4DA8-B57D-82AC00822401}">
      <dgm:prSet/>
      <dgm:spPr/>
      <dgm:t>
        <a:bodyPr/>
        <a:lstStyle/>
        <a:p>
          <a:endParaRPr lang="en-US"/>
        </a:p>
      </dgm:t>
    </dgm:pt>
    <dgm:pt modelId="{06B33855-E357-4E88-AEF1-AC186692535E}" type="sibTrans" cxnId="{6BAC81D0-87D6-4DA8-B57D-82AC00822401}">
      <dgm:prSet/>
      <dgm:spPr/>
      <dgm:t>
        <a:bodyPr/>
        <a:lstStyle/>
        <a:p>
          <a:endParaRPr lang="en-US"/>
        </a:p>
      </dgm:t>
    </dgm:pt>
    <dgm:pt modelId="{5AAEE2DD-C056-423D-84D9-8BA7624736E5}" type="pres">
      <dgm:prSet presAssocID="{24030E8B-B328-48AB-A041-46543AED20F7}" presName="vert0" presStyleCnt="0">
        <dgm:presLayoutVars>
          <dgm:dir/>
          <dgm:animOne val="branch"/>
          <dgm:animLvl val="lvl"/>
        </dgm:presLayoutVars>
      </dgm:prSet>
      <dgm:spPr/>
    </dgm:pt>
    <dgm:pt modelId="{A9929D62-84A0-4FBF-846F-D7504CF516B7}" type="pres">
      <dgm:prSet presAssocID="{DD270BF3-CB04-45DC-B442-A7FCF648C8CF}" presName="thickLine" presStyleLbl="alignNode1" presStyleIdx="0" presStyleCnt="3"/>
      <dgm:spPr/>
    </dgm:pt>
    <dgm:pt modelId="{EFC6547F-EF9C-44B0-A9F4-5C8C1BF783D4}" type="pres">
      <dgm:prSet presAssocID="{DD270BF3-CB04-45DC-B442-A7FCF648C8CF}" presName="horz1" presStyleCnt="0"/>
      <dgm:spPr/>
    </dgm:pt>
    <dgm:pt modelId="{7D21D40B-4851-4FC3-9770-81894FA10CA3}" type="pres">
      <dgm:prSet presAssocID="{DD270BF3-CB04-45DC-B442-A7FCF648C8CF}" presName="tx1" presStyleLbl="revTx" presStyleIdx="0" presStyleCnt="6" custScaleX="145555" custScaleY="72298"/>
      <dgm:spPr/>
    </dgm:pt>
    <dgm:pt modelId="{50E0B0A5-74E6-463B-AAEA-127B48448370}" type="pres">
      <dgm:prSet presAssocID="{DD270BF3-CB04-45DC-B442-A7FCF648C8CF}" presName="vert1" presStyleCnt="0"/>
      <dgm:spPr/>
    </dgm:pt>
    <dgm:pt modelId="{71AB338D-A156-4C94-B20C-D9AB2433BB7A}" type="pres">
      <dgm:prSet presAssocID="{23E4711B-7960-4F44-B4C3-85C0F6E77E41}" presName="vertSpace2a" presStyleCnt="0"/>
      <dgm:spPr/>
    </dgm:pt>
    <dgm:pt modelId="{1562B99A-C492-448E-91FA-48124717B7CD}" type="pres">
      <dgm:prSet presAssocID="{23E4711B-7960-4F44-B4C3-85C0F6E77E41}" presName="horz2" presStyleCnt="0"/>
      <dgm:spPr/>
    </dgm:pt>
    <dgm:pt modelId="{594A1A52-8112-4649-8898-FB8D17FD5FD4}" type="pres">
      <dgm:prSet presAssocID="{23E4711B-7960-4F44-B4C3-85C0F6E77E41}" presName="horzSpace2" presStyleCnt="0"/>
      <dgm:spPr/>
    </dgm:pt>
    <dgm:pt modelId="{A6ED1C49-DF6B-4822-A9E3-96D4056CA289}" type="pres">
      <dgm:prSet presAssocID="{23E4711B-7960-4F44-B4C3-85C0F6E77E41}" presName="tx2" presStyleLbl="revTx" presStyleIdx="1" presStyleCnt="6" custScaleY="69646"/>
      <dgm:spPr/>
    </dgm:pt>
    <dgm:pt modelId="{FEEBB8BA-3A15-4B19-9ACA-4E3EB4A15506}" type="pres">
      <dgm:prSet presAssocID="{23E4711B-7960-4F44-B4C3-85C0F6E77E41}" presName="vert2" presStyleCnt="0"/>
      <dgm:spPr/>
    </dgm:pt>
    <dgm:pt modelId="{B1F8CBEF-AB79-4629-8AB6-453B91B5BB91}" type="pres">
      <dgm:prSet presAssocID="{23E4711B-7960-4F44-B4C3-85C0F6E77E41}" presName="thinLine2b" presStyleLbl="callout" presStyleIdx="0" presStyleCnt="3"/>
      <dgm:spPr/>
    </dgm:pt>
    <dgm:pt modelId="{F6E4E9C1-B3CF-4037-A023-CC12583F6EBB}" type="pres">
      <dgm:prSet presAssocID="{23E4711B-7960-4F44-B4C3-85C0F6E77E41}" presName="vertSpace2b" presStyleCnt="0"/>
      <dgm:spPr/>
    </dgm:pt>
    <dgm:pt modelId="{FEEA97ED-9915-41F9-9765-9AC1877EB5E1}" type="pres">
      <dgm:prSet presAssocID="{95128A49-6B25-440A-B5EB-8ECEF426FBF2}" presName="thickLine" presStyleLbl="alignNode1" presStyleIdx="1" presStyleCnt="3"/>
      <dgm:spPr/>
    </dgm:pt>
    <dgm:pt modelId="{6B35A9BC-F9C0-4888-B018-F99BAE041E31}" type="pres">
      <dgm:prSet presAssocID="{95128A49-6B25-440A-B5EB-8ECEF426FBF2}" presName="horz1" presStyleCnt="0"/>
      <dgm:spPr/>
    </dgm:pt>
    <dgm:pt modelId="{44B2636B-B8CD-47AA-8373-4C958D4216AD}" type="pres">
      <dgm:prSet presAssocID="{95128A49-6B25-440A-B5EB-8ECEF426FBF2}" presName="tx1" presStyleLbl="revTx" presStyleIdx="2" presStyleCnt="6" custScaleX="146771" custLinFactNeighborX="59" custLinFactNeighborY="-5829"/>
      <dgm:spPr/>
    </dgm:pt>
    <dgm:pt modelId="{9D4C2FF3-0C39-4AF5-BBEE-5AA3EDE50E3C}" type="pres">
      <dgm:prSet presAssocID="{95128A49-6B25-440A-B5EB-8ECEF426FBF2}" presName="vert1" presStyleCnt="0"/>
      <dgm:spPr/>
    </dgm:pt>
    <dgm:pt modelId="{1E10065D-2CEF-4703-8A42-6324C5A4F275}" type="pres">
      <dgm:prSet presAssocID="{AA71AE67-EA42-496E-BE7E-A50FC8EF6CF6}" presName="vertSpace2a" presStyleCnt="0"/>
      <dgm:spPr/>
    </dgm:pt>
    <dgm:pt modelId="{D4D737DB-7493-431D-BB88-0EF1432F825E}" type="pres">
      <dgm:prSet presAssocID="{AA71AE67-EA42-496E-BE7E-A50FC8EF6CF6}" presName="horz2" presStyleCnt="0"/>
      <dgm:spPr/>
    </dgm:pt>
    <dgm:pt modelId="{9B2CF995-7512-4138-ADA3-A11F3CC5D065}" type="pres">
      <dgm:prSet presAssocID="{AA71AE67-EA42-496E-BE7E-A50FC8EF6CF6}" presName="horzSpace2" presStyleCnt="0"/>
      <dgm:spPr/>
    </dgm:pt>
    <dgm:pt modelId="{A8167252-5FB5-416C-A2B2-6896943F6405}" type="pres">
      <dgm:prSet presAssocID="{AA71AE67-EA42-496E-BE7E-A50FC8EF6CF6}" presName="tx2" presStyleLbl="revTx" presStyleIdx="3" presStyleCnt="6" custLinFactNeighborX="61" custLinFactNeighborY="-6418"/>
      <dgm:spPr/>
    </dgm:pt>
    <dgm:pt modelId="{FAD385AE-523E-4AD2-B3CD-BE921CCAF07D}" type="pres">
      <dgm:prSet presAssocID="{AA71AE67-EA42-496E-BE7E-A50FC8EF6CF6}" presName="vert2" presStyleCnt="0"/>
      <dgm:spPr/>
    </dgm:pt>
    <dgm:pt modelId="{83A88306-E1AA-4ED6-A6C0-07FF0E1DD494}" type="pres">
      <dgm:prSet presAssocID="{AA71AE67-EA42-496E-BE7E-A50FC8EF6CF6}" presName="thinLine2b" presStyleLbl="callout" presStyleIdx="1" presStyleCnt="3"/>
      <dgm:spPr/>
    </dgm:pt>
    <dgm:pt modelId="{5DA92EBB-35DA-42DE-8599-DF37DB0670EC}" type="pres">
      <dgm:prSet presAssocID="{AA71AE67-EA42-496E-BE7E-A50FC8EF6CF6}" presName="vertSpace2b" presStyleCnt="0"/>
      <dgm:spPr/>
    </dgm:pt>
    <dgm:pt modelId="{AF25A4B8-6548-4E69-855F-AB923AC1DEAF}" type="pres">
      <dgm:prSet presAssocID="{3CB13656-AB46-4B30-9574-01D8BC058985}" presName="thickLine" presStyleLbl="alignNode1" presStyleIdx="2" presStyleCnt="3"/>
      <dgm:spPr/>
    </dgm:pt>
    <dgm:pt modelId="{5B9C66E3-6C87-42FB-A164-04DD3A13EFE2}" type="pres">
      <dgm:prSet presAssocID="{3CB13656-AB46-4B30-9574-01D8BC058985}" presName="horz1" presStyleCnt="0"/>
      <dgm:spPr/>
    </dgm:pt>
    <dgm:pt modelId="{44709C4F-21DD-42AC-92E2-014BDC9F3F23}" type="pres">
      <dgm:prSet presAssocID="{3CB13656-AB46-4B30-9574-01D8BC058985}" presName="tx1" presStyleLbl="revTx" presStyleIdx="4" presStyleCnt="6" custScaleX="148796" custLinFactNeighborX="140" custLinFactNeighborY="-3818"/>
      <dgm:spPr/>
    </dgm:pt>
    <dgm:pt modelId="{9B1CDD6E-9740-4D01-BE7C-C49C0388C76E}" type="pres">
      <dgm:prSet presAssocID="{3CB13656-AB46-4B30-9574-01D8BC058985}" presName="vert1" presStyleCnt="0"/>
      <dgm:spPr/>
    </dgm:pt>
    <dgm:pt modelId="{C01A965A-4CB9-4388-8138-280A5E0C0FE3}" type="pres">
      <dgm:prSet presAssocID="{F062A629-C3F5-4101-908D-D55A39A77803}" presName="vertSpace2a" presStyleCnt="0"/>
      <dgm:spPr/>
    </dgm:pt>
    <dgm:pt modelId="{177D375B-18B2-48DF-A4E5-0CDFCD8DE12F}" type="pres">
      <dgm:prSet presAssocID="{F062A629-C3F5-4101-908D-D55A39A77803}" presName="horz2" presStyleCnt="0"/>
      <dgm:spPr/>
    </dgm:pt>
    <dgm:pt modelId="{E4B77B8C-B24C-410F-B406-E5A09DE0D323}" type="pres">
      <dgm:prSet presAssocID="{F062A629-C3F5-4101-908D-D55A39A77803}" presName="horzSpace2" presStyleCnt="0"/>
      <dgm:spPr/>
    </dgm:pt>
    <dgm:pt modelId="{B2762531-5988-49DC-A1B9-EE737DFE9E46}" type="pres">
      <dgm:prSet presAssocID="{F062A629-C3F5-4101-908D-D55A39A77803}" presName="tx2" presStyleLbl="revTx" presStyleIdx="5" presStyleCnt="6" custScaleY="93101" custLinFactNeighborX="143" custLinFactNeighborY="-4204"/>
      <dgm:spPr/>
    </dgm:pt>
    <dgm:pt modelId="{ED025BC8-3CAE-4E02-955F-5582796CB512}" type="pres">
      <dgm:prSet presAssocID="{F062A629-C3F5-4101-908D-D55A39A77803}" presName="vert2" presStyleCnt="0"/>
      <dgm:spPr/>
    </dgm:pt>
    <dgm:pt modelId="{82CAD9C0-F103-4012-A64D-0D06C763C3B3}" type="pres">
      <dgm:prSet presAssocID="{F062A629-C3F5-4101-908D-D55A39A77803}" presName="thinLine2b" presStyleLbl="callout" presStyleIdx="2" presStyleCnt="3"/>
      <dgm:spPr/>
    </dgm:pt>
    <dgm:pt modelId="{9E95004E-56B8-43E4-8C87-0C83BF1CF4B9}" type="pres">
      <dgm:prSet presAssocID="{F062A629-C3F5-4101-908D-D55A39A77803}" presName="vertSpace2b" presStyleCnt="0"/>
      <dgm:spPr/>
    </dgm:pt>
  </dgm:ptLst>
  <dgm:cxnLst>
    <dgm:cxn modelId="{85863A02-A224-4848-AD7C-F8A0A69068D1}" type="presOf" srcId="{24030E8B-B328-48AB-A041-46543AED20F7}" destId="{5AAEE2DD-C056-423D-84D9-8BA7624736E5}" srcOrd="0" destOrd="0" presId="urn:microsoft.com/office/officeart/2008/layout/LinedList"/>
    <dgm:cxn modelId="{D238A903-D6EC-45A0-9F77-AEAD26070E4F}" srcId="{24030E8B-B328-48AB-A041-46543AED20F7}" destId="{95128A49-6B25-440A-B5EB-8ECEF426FBF2}" srcOrd="1" destOrd="0" parTransId="{2AE940A2-0068-48F7-9423-B8102BEC453B}" sibTransId="{1AF08864-8ED5-4729-9CEC-B8CEC0D5D90D}"/>
    <dgm:cxn modelId="{B0824B15-DD5A-4BE7-873C-9A83788AFE3C}" type="presOf" srcId="{95128A49-6B25-440A-B5EB-8ECEF426FBF2}" destId="{44B2636B-B8CD-47AA-8373-4C958D4216AD}" srcOrd="0" destOrd="0" presId="urn:microsoft.com/office/officeart/2008/layout/LinedList"/>
    <dgm:cxn modelId="{99924D25-4EE6-47BB-930F-343245B04B71}" type="presOf" srcId="{AA71AE67-EA42-496E-BE7E-A50FC8EF6CF6}" destId="{A8167252-5FB5-416C-A2B2-6896943F6405}" srcOrd="0" destOrd="0" presId="urn:microsoft.com/office/officeart/2008/layout/LinedList"/>
    <dgm:cxn modelId="{888C4A34-B558-4759-9D64-97C811E665E8}" type="presOf" srcId="{3CB13656-AB46-4B30-9574-01D8BC058985}" destId="{44709C4F-21DD-42AC-92E2-014BDC9F3F23}" srcOrd="0" destOrd="0" presId="urn:microsoft.com/office/officeart/2008/layout/LinedList"/>
    <dgm:cxn modelId="{95B1464E-D43C-40A2-95B7-864C223074E2}" type="presOf" srcId="{DD270BF3-CB04-45DC-B442-A7FCF648C8CF}" destId="{7D21D40B-4851-4FC3-9770-81894FA10CA3}" srcOrd="0" destOrd="0" presId="urn:microsoft.com/office/officeart/2008/layout/LinedList"/>
    <dgm:cxn modelId="{F14FA16F-C4B1-4649-B3F3-26DC1D42A3DC}" srcId="{DD270BF3-CB04-45DC-B442-A7FCF648C8CF}" destId="{23E4711B-7960-4F44-B4C3-85C0F6E77E41}" srcOrd="0" destOrd="0" parTransId="{BC97A575-5F8C-44A0-9F81-445D46CE6A99}" sibTransId="{623D9576-F645-47B4-A8EE-7D8C0CEC589E}"/>
    <dgm:cxn modelId="{2FD63999-2B57-407E-88C4-3C0C6A5B20EA}" type="presOf" srcId="{F062A629-C3F5-4101-908D-D55A39A77803}" destId="{B2762531-5988-49DC-A1B9-EE737DFE9E46}" srcOrd="0" destOrd="0" presId="urn:microsoft.com/office/officeart/2008/layout/LinedList"/>
    <dgm:cxn modelId="{B49A749B-1E66-4F3A-9F7F-2D8FF173D54C}" srcId="{24030E8B-B328-48AB-A041-46543AED20F7}" destId="{3CB13656-AB46-4B30-9574-01D8BC058985}" srcOrd="2" destOrd="0" parTransId="{3D0986F7-4C60-4BE6-89CF-A0D3563E2FE2}" sibTransId="{53F500AE-79E0-4AD2-BF04-61304BFA247F}"/>
    <dgm:cxn modelId="{BABE92A3-2F50-42FB-ABC8-6576ACAD97ED}" type="presOf" srcId="{23E4711B-7960-4F44-B4C3-85C0F6E77E41}" destId="{A6ED1C49-DF6B-4822-A9E3-96D4056CA289}" srcOrd="0" destOrd="0" presId="urn:microsoft.com/office/officeart/2008/layout/LinedList"/>
    <dgm:cxn modelId="{6BAC81D0-87D6-4DA8-B57D-82AC00822401}" srcId="{3CB13656-AB46-4B30-9574-01D8BC058985}" destId="{F062A629-C3F5-4101-908D-D55A39A77803}" srcOrd="0" destOrd="0" parTransId="{974D89DE-F47A-45C2-B863-DD927CFD3958}" sibTransId="{06B33855-E357-4E88-AEF1-AC186692535E}"/>
    <dgm:cxn modelId="{05484DEB-7146-4BEF-81C6-E46B54EF4DE4}" srcId="{95128A49-6B25-440A-B5EB-8ECEF426FBF2}" destId="{AA71AE67-EA42-496E-BE7E-A50FC8EF6CF6}" srcOrd="0" destOrd="0" parTransId="{28CCC2B7-1DD8-4302-9003-605145AABDCA}" sibTransId="{493F0977-EFCC-4A01-8E88-4709F309E80B}"/>
    <dgm:cxn modelId="{7368F4F4-68C2-424B-85BC-4E31FF18F93C}" srcId="{24030E8B-B328-48AB-A041-46543AED20F7}" destId="{DD270BF3-CB04-45DC-B442-A7FCF648C8CF}" srcOrd="0" destOrd="0" parTransId="{30240EF6-6A07-45A3-9A6F-63ED069965E6}" sibTransId="{660DAF86-A839-498A-8EA0-6848200998CA}"/>
    <dgm:cxn modelId="{250F7F81-2E59-49FF-9C3D-FA7F56E0B783}" type="presParOf" srcId="{5AAEE2DD-C056-423D-84D9-8BA7624736E5}" destId="{A9929D62-84A0-4FBF-846F-D7504CF516B7}" srcOrd="0" destOrd="0" presId="urn:microsoft.com/office/officeart/2008/layout/LinedList"/>
    <dgm:cxn modelId="{C419BC77-54CE-4E6F-BB43-9BF769E56752}" type="presParOf" srcId="{5AAEE2DD-C056-423D-84D9-8BA7624736E5}" destId="{EFC6547F-EF9C-44B0-A9F4-5C8C1BF783D4}" srcOrd="1" destOrd="0" presId="urn:microsoft.com/office/officeart/2008/layout/LinedList"/>
    <dgm:cxn modelId="{FF43ADF0-96FB-4342-9021-10E50E2746FB}" type="presParOf" srcId="{EFC6547F-EF9C-44B0-A9F4-5C8C1BF783D4}" destId="{7D21D40B-4851-4FC3-9770-81894FA10CA3}" srcOrd="0" destOrd="0" presId="urn:microsoft.com/office/officeart/2008/layout/LinedList"/>
    <dgm:cxn modelId="{9935AA04-38DC-428E-9BEB-593599D89003}" type="presParOf" srcId="{EFC6547F-EF9C-44B0-A9F4-5C8C1BF783D4}" destId="{50E0B0A5-74E6-463B-AAEA-127B48448370}" srcOrd="1" destOrd="0" presId="urn:microsoft.com/office/officeart/2008/layout/LinedList"/>
    <dgm:cxn modelId="{68C4FA03-F9AA-4DD3-B803-F0D59772DED4}" type="presParOf" srcId="{50E0B0A5-74E6-463B-AAEA-127B48448370}" destId="{71AB338D-A156-4C94-B20C-D9AB2433BB7A}" srcOrd="0" destOrd="0" presId="urn:microsoft.com/office/officeart/2008/layout/LinedList"/>
    <dgm:cxn modelId="{6B958B87-A34A-46A8-94A4-A6ACBF7C4FD0}" type="presParOf" srcId="{50E0B0A5-74E6-463B-AAEA-127B48448370}" destId="{1562B99A-C492-448E-91FA-48124717B7CD}" srcOrd="1" destOrd="0" presId="urn:microsoft.com/office/officeart/2008/layout/LinedList"/>
    <dgm:cxn modelId="{86D4D66B-E1C9-4E6D-ABAC-3CDE2766C190}" type="presParOf" srcId="{1562B99A-C492-448E-91FA-48124717B7CD}" destId="{594A1A52-8112-4649-8898-FB8D17FD5FD4}" srcOrd="0" destOrd="0" presId="urn:microsoft.com/office/officeart/2008/layout/LinedList"/>
    <dgm:cxn modelId="{764CE505-0F92-478D-BC7E-883A632C1D92}" type="presParOf" srcId="{1562B99A-C492-448E-91FA-48124717B7CD}" destId="{A6ED1C49-DF6B-4822-A9E3-96D4056CA289}" srcOrd="1" destOrd="0" presId="urn:microsoft.com/office/officeart/2008/layout/LinedList"/>
    <dgm:cxn modelId="{99405444-8609-465E-A2A8-2E419069DB3D}" type="presParOf" srcId="{1562B99A-C492-448E-91FA-48124717B7CD}" destId="{FEEBB8BA-3A15-4B19-9ACA-4E3EB4A15506}" srcOrd="2" destOrd="0" presId="urn:microsoft.com/office/officeart/2008/layout/LinedList"/>
    <dgm:cxn modelId="{C3EF2D2B-AC6B-4326-96F3-2F7A690F6077}" type="presParOf" srcId="{50E0B0A5-74E6-463B-AAEA-127B48448370}" destId="{B1F8CBEF-AB79-4629-8AB6-453B91B5BB91}" srcOrd="2" destOrd="0" presId="urn:microsoft.com/office/officeart/2008/layout/LinedList"/>
    <dgm:cxn modelId="{1B9BA0B9-DB88-4CD1-A943-C50050853DAB}" type="presParOf" srcId="{50E0B0A5-74E6-463B-AAEA-127B48448370}" destId="{F6E4E9C1-B3CF-4037-A023-CC12583F6EBB}" srcOrd="3" destOrd="0" presId="urn:microsoft.com/office/officeart/2008/layout/LinedList"/>
    <dgm:cxn modelId="{3962F1DF-752F-4813-9553-C62CAB60A8F8}" type="presParOf" srcId="{5AAEE2DD-C056-423D-84D9-8BA7624736E5}" destId="{FEEA97ED-9915-41F9-9765-9AC1877EB5E1}" srcOrd="2" destOrd="0" presId="urn:microsoft.com/office/officeart/2008/layout/LinedList"/>
    <dgm:cxn modelId="{3AF3FD04-B71B-4962-B194-E546C2827476}" type="presParOf" srcId="{5AAEE2DD-C056-423D-84D9-8BA7624736E5}" destId="{6B35A9BC-F9C0-4888-B018-F99BAE041E31}" srcOrd="3" destOrd="0" presId="urn:microsoft.com/office/officeart/2008/layout/LinedList"/>
    <dgm:cxn modelId="{0271CF0B-BFF1-47C5-9718-E5CD12489BEF}" type="presParOf" srcId="{6B35A9BC-F9C0-4888-B018-F99BAE041E31}" destId="{44B2636B-B8CD-47AA-8373-4C958D4216AD}" srcOrd="0" destOrd="0" presId="urn:microsoft.com/office/officeart/2008/layout/LinedList"/>
    <dgm:cxn modelId="{17B304F8-AFE8-4A15-8A4D-F710814EAB18}" type="presParOf" srcId="{6B35A9BC-F9C0-4888-B018-F99BAE041E31}" destId="{9D4C2FF3-0C39-4AF5-BBEE-5AA3EDE50E3C}" srcOrd="1" destOrd="0" presId="urn:microsoft.com/office/officeart/2008/layout/LinedList"/>
    <dgm:cxn modelId="{583A21C5-9607-4E46-A5E7-70F90BD69408}" type="presParOf" srcId="{9D4C2FF3-0C39-4AF5-BBEE-5AA3EDE50E3C}" destId="{1E10065D-2CEF-4703-8A42-6324C5A4F275}" srcOrd="0" destOrd="0" presId="urn:microsoft.com/office/officeart/2008/layout/LinedList"/>
    <dgm:cxn modelId="{DB553910-DC1E-4D28-8E71-D98C56043189}" type="presParOf" srcId="{9D4C2FF3-0C39-4AF5-BBEE-5AA3EDE50E3C}" destId="{D4D737DB-7493-431D-BB88-0EF1432F825E}" srcOrd="1" destOrd="0" presId="urn:microsoft.com/office/officeart/2008/layout/LinedList"/>
    <dgm:cxn modelId="{404AAE7C-F6AD-451E-B4BE-91B70BED4317}" type="presParOf" srcId="{D4D737DB-7493-431D-BB88-0EF1432F825E}" destId="{9B2CF995-7512-4138-ADA3-A11F3CC5D065}" srcOrd="0" destOrd="0" presId="urn:microsoft.com/office/officeart/2008/layout/LinedList"/>
    <dgm:cxn modelId="{FFC46F3B-6C5B-4F53-AFB6-E09CB533D623}" type="presParOf" srcId="{D4D737DB-7493-431D-BB88-0EF1432F825E}" destId="{A8167252-5FB5-416C-A2B2-6896943F6405}" srcOrd="1" destOrd="0" presId="urn:microsoft.com/office/officeart/2008/layout/LinedList"/>
    <dgm:cxn modelId="{5E6F784E-5F06-4E42-B835-D46BE59AD9F3}" type="presParOf" srcId="{D4D737DB-7493-431D-BB88-0EF1432F825E}" destId="{FAD385AE-523E-4AD2-B3CD-BE921CCAF07D}" srcOrd="2" destOrd="0" presId="urn:microsoft.com/office/officeart/2008/layout/LinedList"/>
    <dgm:cxn modelId="{DD7CEFEE-CF1C-4DAA-9EC0-EB932180164B}" type="presParOf" srcId="{9D4C2FF3-0C39-4AF5-BBEE-5AA3EDE50E3C}" destId="{83A88306-E1AA-4ED6-A6C0-07FF0E1DD494}" srcOrd="2" destOrd="0" presId="urn:microsoft.com/office/officeart/2008/layout/LinedList"/>
    <dgm:cxn modelId="{140F615A-3604-4937-A134-3178B563179E}" type="presParOf" srcId="{9D4C2FF3-0C39-4AF5-BBEE-5AA3EDE50E3C}" destId="{5DA92EBB-35DA-42DE-8599-DF37DB0670EC}" srcOrd="3" destOrd="0" presId="urn:microsoft.com/office/officeart/2008/layout/LinedList"/>
    <dgm:cxn modelId="{CF53E00A-E32C-47D1-A71A-91B96C036113}" type="presParOf" srcId="{5AAEE2DD-C056-423D-84D9-8BA7624736E5}" destId="{AF25A4B8-6548-4E69-855F-AB923AC1DEAF}" srcOrd="4" destOrd="0" presId="urn:microsoft.com/office/officeart/2008/layout/LinedList"/>
    <dgm:cxn modelId="{52086F47-5431-4098-82A1-E09FEC2EED5D}" type="presParOf" srcId="{5AAEE2DD-C056-423D-84D9-8BA7624736E5}" destId="{5B9C66E3-6C87-42FB-A164-04DD3A13EFE2}" srcOrd="5" destOrd="0" presId="urn:microsoft.com/office/officeart/2008/layout/LinedList"/>
    <dgm:cxn modelId="{5D767060-8A9E-4EF4-BEAE-6C6A581DFEBE}" type="presParOf" srcId="{5B9C66E3-6C87-42FB-A164-04DD3A13EFE2}" destId="{44709C4F-21DD-42AC-92E2-014BDC9F3F23}" srcOrd="0" destOrd="0" presId="urn:microsoft.com/office/officeart/2008/layout/LinedList"/>
    <dgm:cxn modelId="{86CDF7D0-9317-44A4-AAF0-9F35CB21BD01}" type="presParOf" srcId="{5B9C66E3-6C87-42FB-A164-04DD3A13EFE2}" destId="{9B1CDD6E-9740-4D01-BE7C-C49C0388C76E}" srcOrd="1" destOrd="0" presId="urn:microsoft.com/office/officeart/2008/layout/LinedList"/>
    <dgm:cxn modelId="{5BDBFD2E-80BA-4E08-A111-65760026CC98}" type="presParOf" srcId="{9B1CDD6E-9740-4D01-BE7C-C49C0388C76E}" destId="{C01A965A-4CB9-4388-8138-280A5E0C0FE3}" srcOrd="0" destOrd="0" presId="urn:microsoft.com/office/officeart/2008/layout/LinedList"/>
    <dgm:cxn modelId="{CEEBAE12-023C-4F0F-BBB8-8225E8C4EDEE}" type="presParOf" srcId="{9B1CDD6E-9740-4D01-BE7C-C49C0388C76E}" destId="{177D375B-18B2-48DF-A4E5-0CDFCD8DE12F}" srcOrd="1" destOrd="0" presId="urn:microsoft.com/office/officeart/2008/layout/LinedList"/>
    <dgm:cxn modelId="{1B1328AC-6EA5-449E-98B7-93AD1741260F}" type="presParOf" srcId="{177D375B-18B2-48DF-A4E5-0CDFCD8DE12F}" destId="{E4B77B8C-B24C-410F-B406-E5A09DE0D323}" srcOrd="0" destOrd="0" presId="urn:microsoft.com/office/officeart/2008/layout/LinedList"/>
    <dgm:cxn modelId="{83AAB41C-F596-4435-B7DA-B62303E25DCD}" type="presParOf" srcId="{177D375B-18B2-48DF-A4E5-0CDFCD8DE12F}" destId="{B2762531-5988-49DC-A1B9-EE737DFE9E46}" srcOrd="1" destOrd="0" presId="urn:microsoft.com/office/officeart/2008/layout/LinedList"/>
    <dgm:cxn modelId="{053B6D33-FA4C-4C8E-90B6-8FF6C16333BC}" type="presParOf" srcId="{177D375B-18B2-48DF-A4E5-0CDFCD8DE12F}" destId="{ED025BC8-3CAE-4E02-955F-5582796CB512}" srcOrd="2" destOrd="0" presId="urn:microsoft.com/office/officeart/2008/layout/LinedList"/>
    <dgm:cxn modelId="{62168682-1FFD-49F6-AB1E-72C60E6E94EA}" type="presParOf" srcId="{9B1CDD6E-9740-4D01-BE7C-C49C0388C76E}" destId="{82CAD9C0-F103-4012-A64D-0D06C763C3B3}" srcOrd="2" destOrd="0" presId="urn:microsoft.com/office/officeart/2008/layout/LinedList"/>
    <dgm:cxn modelId="{7CA3F822-9B9C-4E85-B898-008EB646C7E6}" type="presParOf" srcId="{9B1CDD6E-9740-4D01-BE7C-C49C0388C76E}" destId="{9E95004E-56B8-43E4-8C87-0C83BF1CF4B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8A964-7E0D-42BF-AAFF-EF94F97BCA24}" type="doc">
      <dgm:prSet loTypeId="urn:microsoft.com/office/officeart/2009/3/layout/StepUpProcess" loCatId="process" qsTypeId="urn:microsoft.com/office/officeart/2005/8/quickstyle/3d3" qsCatId="3D" csTypeId="urn:microsoft.com/office/officeart/2005/8/colors/accent0_3" csCatId="mainScheme" phldr="1"/>
      <dgm:spPr/>
      <dgm:t>
        <a:bodyPr/>
        <a:lstStyle/>
        <a:p>
          <a:endParaRPr lang="en-US"/>
        </a:p>
      </dgm:t>
    </dgm:pt>
    <dgm:pt modelId="{C2A38DB8-40F0-40CE-8BD2-8EBA9A3BF7FD}">
      <dgm:prSet custT="1"/>
      <dgm:spPr/>
      <dgm:t>
        <a:bodyPr/>
        <a:lstStyle/>
        <a:p>
          <a:pPr rtl="0"/>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your County Extension Office</a:t>
          </a:r>
        </a:p>
      </dgm:t>
    </dgm:pt>
    <dgm:pt modelId="{0C520BED-CABC-4082-9235-154C3850DC3F}" type="parTrans" cxnId="{2DB8B63B-F5DB-407B-B13F-6B55418FD12A}">
      <dgm:prSet/>
      <dgm:spPr/>
      <dgm:t>
        <a:bodyPr/>
        <a:lstStyle/>
        <a:p>
          <a:endParaRPr lang="en-US" sz="1600">
            <a:latin typeface="Arial" panose="020B0604020202020204" pitchFamily="34" charset="0"/>
            <a:cs typeface="Arial" panose="020B0604020202020204" pitchFamily="34" charset="0"/>
          </a:endParaRPr>
        </a:p>
      </dgm:t>
    </dgm:pt>
    <dgm:pt modelId="{41E0509C-28A1-473D-8968-7F2CAA1BC0C6}" type="sibTrans" cxnId="{2DB8B63B-F5DB-407B-B13F-6B55418FD12A}">
      <dgm:prSet/>
      <dgm:spPr/>
      <dgm:t>
        <a:bodyPr/>
        <a:lstStyle/>
        <a:p>
          <a:endParaRPr lang="en-US" sz="1600">
            <a:latin typeface="Arial" panose="020B0604020202020204" pitchFamily="34" charset="0"/>
            <a:cs typeface="Arial" panose="020B0604020202020204" pitchFamily="34" charset="0"/>
          </a:endParaRPr>
        </a:p>
      </dgm:t>
    </dgm:pt>
    <dgm:pt modelId="{5E25DA38-98D2-4E06-9AA9-2FA719A8CFD6}">
      <dgm:prSet custT="1"/>
      <dgm:spPr/>
      <dgm:t>
        <a:bodyPr/>
        <a:lstStyle/>
        <a:p>
          <a:pPr rtl="0"/>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Application and Background Check</a:t>
          </a:r>
        </a:p>
      </dgm:t>
    </dgm:pt>
    <dgm:pt modelId="{783E9807-AD4C-4B63-950B-D95C097B1FB9}" type="parTrans" cxnId="{73A07C10-536F-42C6-9042-DE2D0260841E}">
      <dgm:prSet/>
      <dgm:spPr/>
      <dgm:t>
        <a:bodyPr/>
        <a:lstStyle/>
        <a:p>
          <a:endParaRPr lang="en-US" sz="1600">
            <a:latin typeface="Arial" panose="020B0604020202020204" pitchFamily="34" charset="0"/>
            <a:cs typeface="Arial" panose="020B0604020202020204" pitchFamily="34" charset="0"/>
          </a:endParaRPr>
        </a:p>
      </dgm:t>
    </dgm:pt>
    <dgm:pt modelId="{17B77E22-AE88-4D89-A376-90E31422CC6B}" type="sibTrans" cxnId="{73A07C10-536F-42C6-9042-DE2D0260841E}">
      <dgm:prSet/>
      <dgm:spPr/>
      <dgm:t>
        <a:bodyPr/>
        <a:lstStyle/>
        <a:p>
          <a:endParaRPr lang="en-US" sz="1600">
            <a:latin typeface="Arial" panose="020B0604020202020204" pitchFamily="34" charset="0"/>
            <a:cs typeface="Arial" panose="020B0604020202020204" pitchFamily="34" charset="0"/>
          </a:endParaRPr>
        </a:p>
      </dgm:t>
    </dgm:pt>
    <dgm:pt modelId="{AC090935-2274-4F38-AA78-E4E1FE213F56}">
      <dgm:prSet custT="1"/>
      <dgm:spPr/>
      <dgm:t>
        <a:bodyPr/>
        <a:lstStyle/>
        <a:p>
          <a:pPr rtl="0"/>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a:t>
          </a:r>
          <a:b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4-H Working with Minors Training</a:t>
          </a:r>
        </a:p>
      </dgm:t>
    </dgm:pt>
    <dgm:pt modelId="{06ADFD60-D4D7-424D-9B6A-FB5CA8AC3D6B}" type="parTrans" cxnId="{FFE463BD-A3DB-4E4C-965A-E3C6BF9255FF}">
      <dgm:prSet/>
      <dgm:spPr/>
      <dgm:t>
        <a:bodyPr/>
        <a:lstStyle/>
        <a:p>
          <a:endParaRPr lang="en-US" sz="1600">
            <a:latin typeface="Arial" panose="020B0604020202020204" pitchFamily="34" charset="0"/>
            <a:cs typeface="Arial" panose="020B0604020202020204" pitchFamily="34" charset="0"/>
          </a:endParaRPr>
        </a:p>
      </dgm:t>
    </dgm:pt>
    <dgm:pt modelId="{BB8AE7CA-3CED-4C17-90EC-696961B0526A}" type="sibTrans" cxnId="{FFE463BD-A3DB-4E4C-965A-E3C6BF9255FF}">
      <dgm:prSet/>
      <dgm:spPr/>
      <dgm:t>
        <a:bodyPr/>
        <a:lstStyle/>
        <a:p>
          <a:endParaRPr lang="en-US" sz="1600">
            <a:latin typeface="Arial" panose="020B0604020202020204" pitchFamily="34" charset="0"/>
            <a:cs typeface="Arial" panose="020B0604020202020204" pitchFamily="34" charset="0"/>
          </a:endParaRPr>
        </a:p>
      </dgm:t>
    </dgm:pt>
    <dgm:pt modelId="{DB25F4AD-EDD6-4FF0-97F6-8BB026975A43}">
      <dgm:prSet custT="1"/>
      <dgm:spPr/>
      <dgm:t>
        <a:bodyPr/>
        <a:lstStyle/>
        <a:p>
          <a:pPr rtl="0"/>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Receive approval from County Extension Office</a:t>
          </a:r>
        </a:p>
      </dgm:t>
    </dgm:pt>
    <dgm:pt modelId="{A4D159B5-9D5C-4E38-8547-918D09B151DF}" type="parTrans" cxnId="{E408D506-78EB-457D-9D44-DE51E8E97D8E}">
      <dgm:prSet/>
      <dgm:spPr/>
      <dgm:t>
        <a:bodyPr/>
        <a:lstStyle/>
        <a:p>
          <a:endParaRPr lang="en-US" sz="1600">
            <a:latin typeface="Arial" panose="020B0604020202020204" pitchFamily="34" charset="0"/>
            <a:cs typeface="Arial" panose="020B0604020202020204" pitchFamily="34" charset="0"/>
          </a:endParaRPr>
        </a:p>
      </dgm:t>
    </dgm:pt>
    <dgm:pt modelId="{A58B107C-31BE-404F-84F7-E46248153207}" type="sibTrans" cxnId="{E408D506-78EB-457D-9D44-DE51E8E97D8E}">
      <dgm:prSet/>
      <dgm:spPr/>
      <dgm:t>
        <a:bodyPr/>
        <a:lstStyle/>
        <a:p>
          <a:endParaRPr lang="en-US" sz="1600">
            <a:latin typeface="Arial" panose="020B0604020202020204" pitchFamily="34" charset="0"/>
            <a:cs typeface="Arial" panose="020B0604020202020204" pitchFamily="34" charset="0"/>
          </a:endParaRPr>
        </a:p>
      </dgm:t>
    </dgm:pt>
    <dgm:pt modelId="{98A9C0BD-3F84-446E-90B2-A1021E9361B4}" type="pres">
      <dgm:prSet presAssocID="{2C58A964-7E0D-42BF-AAFF-EF94F97BCA24}" presName="rootnode" presStyleCnt="0">
        <dgm:presLayoutVars>
          <dgm:chMax/>
          <dgm:chPref/>
          <dgm:dir/>
          <dgm:animLvl val="lvl"/>
        </dgm:presLayoutVars>
      </dgm:prSet>
      <dgm:spPr/>
    </dgm:pt>
    <dgm:pt modelId="{0EB470F3-2DCB-49BC-8DE5-7B9DB8838B91}" type="pres">
      <dgm:prSet presAssocID="{C2A38DB8-40F0-40CE-8BD2-8EBA9A3BF7FD}" presName="composite" presStyleCnt="0"/>
      <dgm:spPr/>
    </dgm:pt>
    <dgm:pt modelId="{9DC089D6-8981-4C53-B3CA-90522B394929}" type="pres">
      <dgm:prSet presAssocID="{C2A38DB8-40F0-40CE-8BD2-8EBA9A3BF7FD}" presName="LShape" presStyleLbl="alignNode1" presStyleIdx="0" presStyleCnt="7"/>
      <dgm:spPr>
        <a:solidFill>
          <a:srgbClr val="009543"/>
        </a:solidFill>
      </dgm:spPr>
    </dgm:pt>
    <dgm:pt modelId="{43CBBDFA-F87C-4E7E-9D93-0D3AB6953691}" type="pres">
      <dgm:prSet presAssocID="{C2A38DB8-40F0-40CE-8BD2-8EBA9A3BF7FD}" presName="ParentText" presStyleLbl="revTx" presStyleIdx="0" presStyleCnt="4">
        <dgm:presLayoutVars>
          <dgm:chMax val="0"/>
          <dgm:chPref val="0"/>
          <dgm:bulletEnabled val="1"/>
        </dgm:presLayoutVars>
      </dgm:prSet>
      <dgm:spPr/>
    </dgm:pt>
    <dgm:pt modelId="{7DD63B13-B76D-46BE-B0FC-890D16976FD6}" type="pres">
      <dgm:prSet presAssocID="{C2A38DB8-40F0-40CE-8BD2-8EBA9A3BF7FD}" presName="Triangle" presStyleLbl="alignNode1" presStyleIdx="1" presStyleCnt="7"/>
      <dgm:spPr>
        <a:solidFill>
          <a:srgbClr val="009543">
            <a:alpha val="50196"/>
          </a:srgbClr>
        </a:solidFill>
      </dgm:spPr>
    </dgm:pt>
    <dgm:pt modelId="{C6DCD468-27B9-4925-BF01-6D63092A713C}" type="pres">
      <dgm:prSet presAssocID="{41E0509C-28A1-473D-8968-7F2CAA1BC0C6}" presName="sibTrans" presStyleCnt="0"/>
      <dgm:spPr/>
    </dgm:pt>
    <dgm:pt modelId="{89E6B020-427A-4AA1-9583-15FE79854EA1}" type="pres">
      <dgm:prSet presAssocID="{41E0509C-28A1-473D-8968-7F2CAA1BC0C6}" presName="space" presStyleCnt="0"/>
      <dgm:spPr/>
    </dgm:pt>
    <dgm:pt modelId="{EB226B9F-1130-429D-94FB-72CDC18D68E7}" type="pres">
      <dgm:prSet presAssocID="{5E25DA38-98D2-4E06-9AA9-2FA719A8CFD6}" presName="composite" presStyleCnt="0"/>
      <dgm:spPr/>
    </dgm:pt>
    <dgm:pt modelId="{B9330713-2A6C-4FE9-82EA-BB9706B1499E}" type="pres">
      <dgm:prSet presAssocID="{5E25DA38-98D2-4E06-9AA9-2FA719A8CFD6}" presName="LShape" presStyleLbl="alignNode1" presStyleIdx="2" presStyleCnt="7"/>
      <dgm:spPr>
        <a:solidFill>
          <a:srgbClr val="009543"/>
        </a:solidFill>
      </dgm:spPr>
    </dgm:pt>
    <dgm:pt modelId="{C781B26C-1956-4903-8070-728B9EEE176B}" type="pres">
      <dgm:prSet presAssocID="{5E25DA38-98D2-4E06-9AA9-2FA719A8CFD6}" presName="ParentText" presStyleLbl="revTx" presStyleIdx="1" presStyleCnt="4">
        <dgm:presLayoutVars>
          <dgm:chMax val="0"/>
          <dgm:chPref val="0"/>
          <dgm:bulletEnabled val="1"/>
        </dgm:presLayoutVars>
      </dgm:prSet>
      <dgm:spPr/>
    </dgm:pt>
    <dgm:pt modelId="{08D18864-248E-4EC6-817A-4CB20C63694C}" type="pres">
      <dgm:prSet presAssocID="{5E25DA38-98D2-4E06-9AA9-2FA719A8CFD6}" presName="Triangle" presStyleLbl="alignNode1" presStyleIdx="3" presStyleCnt="7"/>
      <dgm:spPr>
        <a:solidFill>
          <a:srgbClr val="009543">
            <a:alpha val="50196"/>
          </a:srgbClr>
        </a:solidFill>
      </dgm:spPr>
    </dgm:pt>
    <dgm:pt modelId="{9D90F53A-43CD-459D-A7F5-DB4D303071E4}" type="pres">
      <dgm:prSet presAssocID="{17B77E22-AE88-4D89-A376-90E31422CC6B}" presName="sibTrans" presStyleCnt="0"/>
      <dgm:spPr/>
    </dgm:pt>
    <dgm:pt modelId="{1E44A3E5-9A57-42F8-BF68-6C236BA181A6}" type="pres">
      <dgm:prSet presAssocID="{17B77E22-AE88-4D89-A376-90E31422CC6B}" presName="space" presStyleCnt="0"/>
      <dgm:spPr/>
    </dgm:pt>
    <dgm:pt modelId="{A5D8F8AA-591A-49E9-B253-8776802587BD}" type="pres">
      <dgm:prSet presAssocID="{AC090935-2274-4F38-AA78-E4E1FE213F56}" presName="composite" presStyleCnt="0"/>
      <dgm:spPr/>
    </dgm:pt>
    <dgm:pt modelId="{32135FDF-37B6-4E7C-865F-1E8244BEA5D5}" type="pres">
      <dgm:prSet presAssocID="{AC090935-2274-4F38-AA78-E4E1FE213F56}" presName="LShape" presStyleLbl="alignNode1" presStyleIdx="4" presStyleCnt="7"/>
      <dgm:spPr>
        <a:solidFill>
          <a:srgbClr val="009543"/>
        </a:solidFill>
      </dgm:spPr>
    </dgm:pt>
    <dgm:pt modelId="{60CF58AE-DA4A-4ADD-BB47-08D12B1E7FC3}" type="pres">
      <dgm:prSet presAssocID="{AC090935-2274-4F38-AA78-E4E1FE213F56}" presName="ParentText" presStyleLbl="revTx" presStyleIdx="2" presStyleCnt="4">
        <dgm:presLayoutVars>
          <dgm:chMax val="0"/>
          <dgm:chPref val="0"/>
          <dgm:bulletEnabled val="1"/>
        </dgm:presLayoutVars>
      </dgm:prSet>
      <dgm:spPr/>
    </dgm:pt>
    <dgm:pt modelId="{EAD4C133-4D6E-4425-A6EF-B66C79C9B2EB}" type="pres">
      <dgm:prSet presAssocID="{AC090935-2274-4F38-AA78-E4E1FE213F56}" presName="Triangle" presStyleLbl="alignNode1" presStyleIdx="5" presStyleCnt="7"/>
      <dgm:spPr>
        <a:solidFill>
          <a:srgbClr val="009543">
            <a:alpha val="50196"/>
          </a:srgbClr>
        </a:solidFill>
      </dgm:spPr>
    </dgm:pt>
    <dgm:pt modelId="{B66C9428-D3A3-4F2B-850D-028314FF0146}" type="pres">
      <dgm:prSet presAssocID="{BB8AE7CA-3CED-4C17-90EC-696961B0526A}" presName="sibTrans" presStyleCnt="0"/>
      <dgm:spPr/>
    </dgm:pt>
    <dgm:pt modelId="{40E84A4C-8E94-4992-A209-73255CF30BF7}" type="pres">
      <dgm:prSet presAssocID="{BB8AE7CA-3CED-4C17-90EC-696961B0526A}" presName="space" presStyleCnt="0"/>
      <dgm:spPr/>
    </dgm:pt>
    <dgm:pt modelId="{5D0B7782-5753-45E6-8249-D06EBFB23CAA}" type="pres">
      <dgm:prSet presAssocID="{DB25F4AD-EDD6-4FF0-97F6-8BB026975A43}" presName="composite" presStyleCnt="0"/>
      <dgm:spPr/>
    </dgm:pt>
    <dgm:pt modelId="{AF8DFD58-A657-48F7-A6DA-04CB8C34E59A}" type="pres">
      <dgm:prSet presAssocID="{DB25F4AD-EDD6-4FF0-97F6-8BB026975A43}" presName="LShape" presStyleLbl="alignNode1" presStyleIdx="6" presStyleCnt="7"/>
      <dgm:spPr>
        <a:solidFill>
          <a:srgbClr val="009543"/>
        </a:solidFill>
      </dgm:spPr>
    </dgm:pt>
    <dgm:pt modelId="{336DE409-B2A5-4DC6-A089-DD909AE7B93F}" type="pres">
      <dgm:prSet presAssocID="{DB25F4AD-EDD6-4FF0-97F6-8BB026975A43}" presName="ParentText" presStyleLbl="revTx" presStyleIdx="3" presStyleCnt="4">
        <dgm:presLayoutVars>
          <dgm:chMax val="0"/>
          <dgm:chPref val="0"/>
          <dgm:bulletEnabled val="1"/>
        </dgm:presLayoutVars>
      </dgm:prSet>
      <dgm:spPr/>
    </dgm:pt>
  </dgm:ptLst>
  <dgm:cxnLst>
    <dgm:cxn modelId="{E408D506-78EB-457D-9D44-DE51E8E97D8E}" srcId="{2C58A964-7E0D-42BF-AAFF-EF94F97BCA24}" destId="{DB25F4AD-EDD6-4FF0-97F6-8BB026975A43}" srcOrd="3" destOrd="0" parTransId="{A4D159B5-9D5C-4E38-8547-918D09B151DF}" sibTransId="{A58B107C-31BE-404F-84F7-E46248153207}"/>
    <dgm:cxn modelId="{73A07C10-536F-42C6-9042-DE2D0260841E}" srcId="{2C58A964-7E0D-42BF-AAFF-EF94F97BCA24}" destId="{5E25DA38-98D2-4E06-9AA9-2FA719A8CFD6}" srcOrd="1" destOrd="0" parTransId="{783E9807-AD4C-4B63-950B-D95C097B1FB9}" sibTransId="{17B77E22-AE88-4D89-A376-90E31422CC6B}"/>
    <dgm:cxn modelId="{2DB8B63B-F5DB-407B-B13F-6B55418FD12A}" srcId="{2C58A964-7E0D-42BF-AAFF-EF94F97BCA24}" destId="{C2A38DB8-40F0-40CE-8BD2-8EBA9A3BF7FD}" srcOrd="0" destOrd="0" parTransId="{0C520BED-CABC-4082-9235-154C3850DC3F}" sibTransId="{41E0509C-28A1-473D-8968-7F2CAA1BC0C6}"/>
    <dgm:cxn modelId="{EE82BE65-82A6-4C90-895C-9476E322535D}" type="presOf" srcId="{AC090935-2274-4F38-AA78-E4E1FE213F56}" destId="{60CF58AE-DA4A-4ADD-BB47-08D12B1E7FC3}" srcOrd="0" destOrd="0" presId="urn:microsoft.com/office/officeart/2009/3/layout/StepUpProcess"/>
    <dgm:cxn modelId="{8C057973-6EC7-4C8D-9D96-8E368D6173D8}" type="presOf" srcId="{DB25F4AD-EDD6-4FF0-97F6-8BB026975A43}" destId="{336DE409-B2A5-4DC6-A089-DD909AE7B93F}" srcOrd="0" destOrd="0" presId="urn:microsoft.com/office/officeart/2009/3/layout/StepUpProcess"/>
    <dgm:cxn modelId="{7589169E-F5DD-4B50-906D-7E37AAB5B767}" type="presOf" srcId="{C2A38DB8-40F0-40CE-8BD2-8EBA9A3BF7FD}" destId="{43CBBDFA-F87C-4E7E-9D93-0D3AB6953691}" srcOrd="0" destOrd="0" presId="urn:microsoft.com/office/officeart/2009/3/layout/StepUpProcess"/>
    <dgm:cxn modelId="{7C405CB2-2755-43CD-8EB7-8EBDECC9196C}" type="presOf" srcId="{5E25DA38-98D2-4E06-9AA9-2FA719A8CFD6}" destId="{C781B26C-1956-4903-8070-728B9EEE176B}" srcOrd="0" destOrd="0" presId="urn:microsoft.com/office/officeart/2009/3/layout/StepUpProcess"/>
    <dgm:cxn modelId="{FFE463BD-A3DB-4E4C-965A-E3C6BF9255FF}" srcId="{2C58A964-7E0D-42BF-AAFF-EF94F97BCA24}" destId="{AC090935-2274-4F38-AA78-E4E1FE213F56}" srcOrd="2" destOrd="0" parTransId="{06ADFD60-D4D7-424D-9B6A-FB5CA8AC3D6B}" sibTransId="{BB8AE7CA-3CED-4C17-90EC-696961B0526A}"/>
    <dgm:cxn modelId="{7295A3EA-A5D6-4E8E-A20C-980B6721C8AE}" type="presOf" srcId="{2C58A964-7E0D-42BF-AAFF-EF94F97BCA24}" destId="{98A9C0BD-3F84-446E-90B2-A1021E9361B4}" srcOrd="0" destOrd="0" presId="urn:microsoft.com/office/officeart/2009/3/layout/StepUpProcess"/>
    <dgm:cxn modelId="{FD5831F2-9ED0-4B10-BFD0-8EE38D489DCA}" type="presParOf" srcId="{98A9C0BD-3F84-446E-90B2-A1021E9361B4}" destId="{0EB470F3-2DCB-49BC-8DE5-7B9DB8838B91}" srcOrd="0" destOrd="0" presId="urn:microsoft.com/office/officeart/2009/3/layout/StepUpProcess"/>
    <dgm:cxn modelId="{B8766569-A4A1-466B-BF80-7CC6A8977525}" type="presParOf" srcId="{0EB470F3-2DCB-49BC-8DE5-7B9DB8838B91}" destId="{9DC089D6-8981-4C53-B3CA-90522B394929}" srcOrd="0" destOrd="0" presId="urn:microsoft.com/office/officeart/2009/3/layout/StepUpProcess"/>
    <dgm:cxn modelId="{8187F822-FD72-4EB2-8C7D-6FB383056E57}" type="presParOf" srcId="{0EB470F3-2DCB-49BC-8DE5-7B9DB8838B91}" destId="{43CBBDFA-F87C-4E7E-9D93-0D3AB6953691}" srcOrd="1" destOrd="0" presId="urn:microsoft.com/office/officeart/2009/3/layout/StepUpProcess"/>
    <dgm:cxn modelId="{9675B306-B9C0-4E71-86B1-042917494004}" type="presParOf" srcId="{0EB470F3-2DCB-49BC-8DE5-7B9DB8838B91}" destId="{7DD63B13-B76D-46BE-B0FC-890D16976FD6}" srcOrd="2" destOrd="0" presId="urn:microsoft.com/office/officeart/2009/3/layout/StepUpProcess"/>
    <dgm:cxn modelId="{691E627D-50B1-4C8F-AFD0-658552750D33}" type="presParOf" srcId="{98A9C0BD-3F84-446E-90B2-A1021E9361B4}" destId="{C6DCD468-27B9-4925-BF01-6D63092A713C}" srcOrd="1" destOrd="0" presId="urn:microsoft.com/office/officeart/2009/3/layout/StepUpProcess"/>
    <dgm:cxn modelId="{E3C2000E-8CEA-4E09-B75C-0F90B56D3651}" type="presParOf" srcId="{C6DCD468-27B9-4925-BF01-6D63092A713C}" destId="{89E6B020-427A-4AA1-9583-15FE79854EA1}" srcOrd="0" destOrd="0" presId="urn:microsoft.com/office/officeart/2009/3/layout/StepUpProcess"/>
    <dgm:cxn modelId="{A8FD5A2A-7CEA-4456-9545-8F5B5B3C432D}" type="presParOf" srcId="{98A9C0BD-3F84-446E-90B2-A1021E9361B4}" destId="{EB226B9F-1130-429D-94FB-72CDC18D68E7}" srcOrd="2" destOrd="0" presId="urn:microsoft.com/office/officeart/2009/3/layout/StepUpProcess"/>
    <dgm:cxn modelId="{516F7F4D-0B6E-424C-9267-C39B304EA4C6}" type="presParOf" srcId="{EB226B9F-1130-429D-94FB-72CDC18D68E7}" destId="{B9330713-2A6C-4FE9-82EA-BB9706B1499E}" srcOrd="0" destOrd="0" presId="urn:microsoft.com/office/officeart/2009/3/layout/StepUpProcess"/>
    <dgm:cxn modelId="{5D0F3ADD-6AF7-4A08-A9DA-2D33FAA8EF50}" type="presParOf" srcId="{EB226B9F-1130-429D-94FB-72CDC18D68E7}" destId="{C781B26C-1956-4903-8070-728B9EEE176B}" srcOrd="1" destOrd="0" presId="urn:microsoft.com/office/officeart/2009/3/layout/StepUpProcess"/>
    <dgm:cxn modelId="{3624B6D4-CC54-4589-A0B7-9A48C36202AF}" type="presParOf" srcId="{EB226B9F-1130-429D-94FB-72CDC18D68E7}" destId="{08D18864-248E-4EC6-817A-4CB20C63694C}" srcOrd="2" destOrd="0" presId="urn:microsoft.com/office/officeart/2009/3/layout/StepUpProcess"/>
    <dgm:cxn modelId="{DB06F716-57CD-45D2-B26B-BC911CD2337B}" type="presParOf" srcId="{98A9C0BD-3F84-446E-90B2-A1021E9361B4}" destId="{9D90F53A-43CD-459D-A7F5-DB4D303071E4}" srcOrd="3" destOrd="0" presId="urn:microsoft.com/office/officeart/2009/3/layout/StepUpProcess"/>
    <dgm:cxn modelId="{08DA64B9-B4EF-491A-A521-86876AA4EE0D}" type="presParOf" srcId="{9D90F53A-43CD-459D-A7F5-DB4D303071E4}" destId="{1E44A3E5-9A57-42F8-BF68-6C236BA181A6}" srcOrd="0" destOrd="0" presId="urn:microsoft.com/office/officeart/2009/3/layout/StepUpProcess"/>
    <dgm:cxn modelId="{796BCB70-930C-49E6-B575-CDBC99E44D57}" type="presParOf" srcId="{98A9C0BD-3F84-446E-90B2-A1021E9361B4}" destId="{A5D8F8AA-591A-49E9-B253-8776802587BD}" srcOrd="4" destOrd="0" presId="urn:microsoft.com/office/officeart/2009/3/layout/StepUpProcess"/>
    <dgm:cxn modelId="{6F4FC09F-5418-447E-916A-5B75014DD5E0}" type="presParOf" srcId="{A5D8F8AA-591A-49E9-B253-8776802587BD}" destId="{32135FDF-37B6-4E7C-865F-1E8244BEA5D5}" srcOrd="0" destOrd="0" presId="urn:microsoft.com/office/officeart/2009/3/layout/StepUpProcess"/>
    <dgm:cxn modelId="{36E0AC55-7F3B-456E-94AD-17D8CEF5E73C}" type="presParOf" srcId="{A5D8F8AA-591A-49E9-B253-8776802587BD}" destId="{60CF58AE-DA4A-4ADD-BB47-08D12B1E7FC3}" srcOrd="1" destOrd="0" presId="urn:microsoft.com/office/officeart/2009/3/layout/StepUpProcess"/>
    <dgm:cxn modelId="{B5312C5E-DB5D-40EA-B958-8B9464D178BE}" type="presParOf" srcId="{A5D8F8AA-591A-49E9-B253-8776802587BD}" destId="{EAD4C133-4D6E-4425-A6EF-B66C79C9B2EB}" srcOrd="2" destOrd="0" presId="urn:microsoft.com/office/officeart/2009/3/layout/StepUpProcess"/>
    <dgm:cxn modelId="{4A1C048C-E475-4ACF-A462-6DA61B0F6AEB}" type="presParOf" srcId="{98A9C0BD-3F84-446E-90B2-A1021E9361B4}" destId="{B66C9428-D3A3-4F2B-850D-028314FF0146}" srcOrd="5" destOrd="0" presId="urn:microsoft.com/office/officeart/2009/3/layout/StepUpProcess"/>
    <dgm:cxn modelId="{EE3C2B02-3F27-4C55-B163-81BBA6DE3C26}" type="presParOf" srcId="{B66C9428-D3A3-4F2B-850D-028314FF0146}" destId="{40E84A4C-8E94-4992-A209-73255CF30BF7}" srcOrd="0" destOrd="0" presId="urn:microsoft.com/office/officeart/2009/3/layout/StepUpProcess"/>
    <dgm:cxn modelId="{8D80BFE7-AFAE-43FA-A068-4DFC1009E0E4}" type="presParOf" srcId="{98A9C0BD-3F84-446E-90B2-A1021E9361B4}" destId="{5D0B7782-5753-45E6-8249-D06EBFB23CAA}" srcOrd="6" destOrd="0" presId="urn:microsoft.com/office/officeart/2009/3/layout/StepUpProcess"/>
    <dgm:cxn modelId="{5B031F8F-F05D-4293-B6FA-06476A9179B4}" type="presParOf" srcId="{5D0B7782-5753-45E6-8249-D06EBFB23CAA}" destId="{AF8DFD58-A657-48F7-A6DA-04CB8C34E59A}" srcOrd="0" destOrd="0" presId="urn:microsoft.com/office/officeart/2009/3/layout/StepUpProcess"/>
    <dgm:cxn modelId="{9795E50D-7345-44F3-9478-58A4228D6FF6}" type="presParOf" srcId="{5D0B7782-5753-45E6-8249-D06EBFB23CAA}" destId="{336DE409-B2A5-4DC6-A089-DD909AE7B93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EC693-BDA3-4C8C-84D6-3DCD963DEEF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183E5061-ED82-469E-9E75-AB3509EC51DB}">
      <dgm:prSet/>
      <dgm:spPr>
        <a:solidFill>
          <a:srgbClr val="009543"/>
        </a:solidFill>
        <a:ln>
          <a:noFill/>
        </a:ln>
        <a:effectLst/>
        <a:scene3d>
          <a:camera prst="orthographicFront">
            <a:rot lat="0" lon="0" rev="0"/>
          </a:camera>
          <a:lightRig rig="contrasting" dir="t">
            <a:rot lat="0" lon="0" rev="7800000"/>
          </a:lightRig>
        </a:scene3d>
        <a:sp3d>
          <a:bevelT w="139700" h="139700"/>
        </a:sp3d>
      </dgm:spPr>
      <dgm:t>
        <a:bodyPr/>
        <a:lstStyle/>
        <a:p>
          <a:pPr rtl="0"/>
          <a:r>
            <a:rPr lang="en-US"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Building a team</a:t>
          </a:r>
          <a:br>
            <a:rPr lang="en-US"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team approach: </a:t>
          </a:r>
        </a:p>
      </dgm:t>
    </dgm:pt>
    <dgm:pt modelId="{BDC83115-3EF7-4643-B8E1-B91C9D599B11}" type="parTrans" cxnId="{F82ED11D-6F42-4A6D-B527-2247F6B7F4E7}">
      <dgm:prSet/>
      <dgm:spPr/>
      <dgm:t>
        <a:bodyPr/>
        <a:lstStyle/>
        <a:p>
          <a:endParaRPr lang="en-US"/>
        </a:p>
      </dgm:t>
    </dgm:pt>
    <dgm:pt modelId="{4D010F7C-0F90-48BF-ABE9-867AA9C8F9F2}" type="sibTrans" cxnId="{F82ED11D-6F42-4A6D-B527-2247F6B7F4E7}">
      <dgm:prSet/>
      <dgm:spPr/>
      <dgm:t>
        <a:bodyPr/>
        <a:lstStyle/>
        <a:p>
          <a:endParaRPr lang="en-US"/>
        </a:p>
      </dgm:t>
    </dgm:pt>
    <dgm:pt modelId="{2308E0ED-A7E3-4BF0-9CE8-5D9340839A57}">
      <dgm:prSet/>
      <dgm:spPr>
        <a:solidFill>
          <a:srgbClr val="009543"/>
        </a:solidFill>
        <a:ln>
          <a:noFill/>
        </a:ln>
        <a:effectLst/>
        <a:scene3d>
          <a:camera prst="orthographicFront">
            <a:rot lat="0" lon="0" rev="0"/>
          </a:camera>
          <a:lightRig rig="contrasting" dir="t">
            <a:rot lat="0" lon="0" rev="7800000"/>
          </a:lightRig>
        </a:scene3d>
        <a:sp3d>
          <a:bevelT w="139700" h="139700"/>
        </a:sp3d>
      </dgm:spPr>
      <dgm:t>
        <a:bodyPr/>
        <a:lstStyle/>
        <a:p>
          <a:pPr rtl="0"/>
          <a:r>
            <a:rPr lang="en-US"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Assures that 4-H belongs to everybody in the club. </a:t>
          </a:r>
        </a:p>
      </dgm:t>
    </dgm:pt>
    <dgm:pt modelId="{737AC722-D913-4544-830D-1ABCB439C46B}" type="parTrans" cxnId="{EC8EF198-E60B-4032-AAFC-B192638363AD}">
      <dgm:prSet/>
      <dgm:spPr/>
      <dgm:t>
        <a:bodyPr/>
        <a:lstStyle/>
        <a:p>
          <a:endParaRPr lang="en-US"/>
        </a:p>
      </dgm:t>
    </dgm:pt>
    <dgm:pt modelId="{E4E500CE-80AC-426C-94F1-851C7FE902ED}" type="sibTrans" cxnId="{EC8EF198-E60B-4032-AAFC-B192638363AD}">
      <dgm:prSet/>
      <dgm:spPr/>
      <dgm:t>
        <a:bodyPr/>
        <a:lstStyle/>
        <a:p>
          <a:endParaRPr lang="en-US"/>
        </a:p>
      </dgm:t>
    </dgm:pt>
    <dgm:pt modelId="{CAE98F0D-36E7-404E-B791-2B3299E8DFF0}">
      <dgm:prSet/>
      <dgm:spPr>
        <a:solidFill>
          <a:srgbClr val="009543"/>
        </a:solidFill>
        <a:ln>
          <a:noFill/>
        </a:ln>
        <a:effectLst/>
        <a:scene3d>
          <a:camera prst="orthographicFront">
            <a:rot lat="0" lon="0" rev="0"/>
          </a:camera>
          <a:lightRig rig="contrasting" dir="t">
            <a:rot lat="0" lon="0" rev="7800000"/>
          </a:lightRig>
        </a:scene3d>
        <a:sp3d>
          <a:bevelT w="139700" h="139700"/>
        </a:sp3d>
      </dgm:spPr>
      <dgm:t>
        <a:bodyPr/>
        <a:lstStyle/>
        <a:p>
          <a:pPr rtl="0"/>
          <a:r>
            <a:rPr lang="en-US"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for each person to grow as the work of the club is shared. </a:t>
          </a:r>
        </a:p>
      </dgm:t>
    </dgm:pt>
    <dgm:pt modelId="{B7F5B7B7-DE31-45E2-8CBA-145E57C27057}" type="parTrans" cxnId="{BC158023-BA2E-447B-9E3D-BF9AF6B38654}">
      <dgm:prSet/>
      <dgm:spPr/>
      <dgm:t>
        <a:bodyPr/>
        <a:lstStyle/>
        <a:p>
          <a:endParaRPr lang="en-US"/>
        </a:p>
      </dgm:t>
    </dgm:pt>
    <dgm:pt modelId="{ADEC6DF9-6B7D-4CE7-914F-3CDECE6028FC}" type="sibTrans" cxnId="{BC158023-BA2E-447B-9E3D-BF9AF6B38654}">
      <dgm:prSet/>
      <dgm:spPr/>
      <dgm:t>
        <a:bodyPr/>
        <a:lstStyle/>
        <a:p>
          <a:endParaRPr lang="en-US"/>
        </a:p>
      </dgm:t>
    </dgm:pt>
    <dgm:pt modelId="{1D08F5FB-57D2-41A5-9D9B-1851252A2407}">
      <dgm:prSet/>
      <dgm:spPr>
        <a:solidFill>
          <a:srgbClr val="009543"/>
        </a:solidFill>
        <a:ln>
          <a:noFill/>
        </a:ln>
        <a:effectLst/>
        <a:scene3d>
          <a:camera prst="orthographicFront">
            <a:rot lat="0" lon="0" rev="0"/>
          </a:camera>
          <a:lightRig rig="contrasting" dir="t">
            <a:rot lat="0" lon="0" rev="7800000"/>
          </a:lightRig>
        </a:scene3d>
        <a:sp3d>
          <a:bevelT w="139700" h="139700"/>
        </a:sp3d>
      </dgm:spPr>
      <dgm:t>
        <a:bodyPr/>
        <a:lstStyle/>
        <a:p>
          <a:pPr rtl="0"/>
          <a:r>
            <a:rPr lang="en-US"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Prevents burn out and fade out </a:t>
          </a:r>
        </a:p>
      </dgm:t>
    </dgm:pt>
    <dgm:pt modelId="{EAD93B85-EA49-4F80-8B76-D43D1492C8AA}" type="parTrans" cxnId="{59113E6C-7F0B-47F4-86AD-291267C8F767}">
      <dgm:prSet/>
      <dgm:spPr/>
      <dgm:t>
        <a:bodyPr/>
        <a:lstStyle/>
        <a:p>
          <a:endParaRPr lang="en-US"/>
        </a:p>
      </dgm:t>
    </dgm:pt>
    <dgm:pt modelId="{54376103-CEAF-4AD4-9F7E-0108B7AC1BF8}" type="sibTrans" cxnId="{59113E6C-7F0B-47F4-86AD-291267C8F767}">
      <dgm:prSet/>
      <dgm:spPr/>
      <dgm:t>
        <a:bodyPr/>
        <a:lstStyle/>
        <a:p>
          <a:endParaRPr lang="en-US"/>
        </a:p>
      </dgm:t>
    </dgm:pt>
    <dgm:pt modelId="{8BE63CE0-68C4-454C-B8E9-7D98AAB6FBD2}">
      <dgm:prSet/>
      <dgm:spPr>
        <a:solidFill>
          <a:srgbClr val="009543"/>
        </a:solidFill>
        <a:ln>
          <a:noFill/>
        </a:ln>
        <a:effectLst/>
        <a:scene3d>
          <a:camera prst="orthographicFront">
            <a:rot lat="0" lon="0" rev="0"/>
          </a:camera>
          <a:lightRig rig="contrasting" dir="t">
            <a:rot lat="0" lon="0" rev="7800000"/>
          </a:lightRig>
        </a:scene3d>
        <a:sp3d>
          <a:bevelT w="139700" h="139700"/>
        </a:sp3d>
      </dgm:spPr>
      <dgm:t>
        <a:bodyPr/>
        <a:lstStyle/>
        <a:p>
          <a:pPr rtl="0"/>
          <a:r>
            <a:rPr lang="en-US"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Prevents martyrs who do all the work but complain about doing it. </a:t>
          </a:r>
        </a:p>
      </dgm:t>
    </dgm:pt>
    <dgm:pt modelId="{2F981D8E-C6BC-4EE8-ABD8-ABD80A1D312E}" type="parTrans" cxnId="{7F532CB2-B555-4CD0-9C73-72AA5770D061}">
      <dgm:prSet/>
      <dgm:spPr/>
      <dgm:t>
        <a:bodyPr/>
        <a:lstStyle/>
        <a:p>
          <a:endParaRPr lang="en-US"/>
        </a:p>
      </dgm:t>
    </dgm:pt>
    <dgm:pt modelId="{892D5CE7-6992-456A-9DC3-FE4595CFA319}" type="sibTrans" cxnId="{7F532CB2-B555-4CD0-9C73-72AA5770D061}">
      <dgm:prSet/>
      <dgm:spPr/>
      <dgm:t>
        <a:bodyPr/>
        <a:lstStyle/>
        <a:p>
          <a:endParaRPr lang="en-US"/>
        </a:p>
      </dgm:t>
    </dgm:pt>
    <dgm:pt modelId="{31418E40-CA24-4096-BB4A-3C8DC263CD85}" type="pres">
      <dgm:prSet presAssocID="{A97EC693-BDA3-4C8C-84D6-3DCD963DEEF2}" presName="Name0" presStyleCnt="0">
        <dgm:presLayoutVars>
          <dgm:chPref val="1"/>
          <dgm:dir/>
          <dgm:animOne val="branch"/>
          <dgm:animLvl val="lvl"/>
          <dgm:resizeHandles/>
        </dgm:presLayoutVars>
      </dgm:prSet>
      <dgm:spPr/>
    </dgm:pt>
    <dgm:pt modelId="{2A870C20-C7D0-4379-83C4-A72E0DAE6243}" type="pres">
      <dgm:prSet presAssocID="{183E5061-ED82-469E-9E75-AB3509EC51DB}" presName="vertOne" presStyleCnt="0"/>
      <dgm:spPr/>
    </dgm:pt>
    <dgm:pt modelId="{196C63BC-AA6B-489E-AD51-2C7538BCE44C}" type="pres">
      <dgm:prSet presAssocID="{183E5061-ED82-469E-9E75-AB3509EC51DB}" presName="txOne" presStyleLbl="node0" presStyleIdx="0" presStyleCnt="1" custScaleY="72891" custLinFactY="-11498" custLinFactNeighborX="-7505" custLinFactNeighborY="-100000">
        <dgm:presLayoutVars>
          <dgm:chPref val="3"/>
        </dgm:presLayoutVars>
      </dgm:prSet>
      <dgm:spPr/>
    </dgm:pt>
    <dgm:pt modelId="{04965B09-BA38-4C8F-9339-FEFA0692C3BF}" type="pres">
      <dgm:prSet presAssocID="{183E5061-ED82-469E-9E75-AB3509EC51DB}" presName="parTransOne" presStyleCnt="0"/>
      <dgm:spPr/>
    </dgm:pt>
    <dgm:pt modelId="{45F85BE8-4DBC-4A89-9D6B-8C416DAA1382}" type="pres">
      <dgm:prSet presAssocID="{183E5061-ED82-469E-9E75-AB3509EC51DB}" presName="horzOne" presStyleCnt="0"/>
      <dgm:spPr/>
    </dgm:pt>
    <dgm:pt modelId="{8A5F3DD7-E6DE-4759-AB15-C95EC87CE816}" type="pres">
      <dgm:prSet presAssocID="{2308E0ED-A7E3-4BF0-9CE8-5D9340839A57}" presName="vertTwo" presStyleCnt="0"/>
      <dgm:spPr/>
    </dgm:pt>
    <dgm:pt modelId="{696FC6D7-2CFE-4467-B65F-8CEE728BA87C}" type="pres">
      <dgm:prSet presAssocID="{2308E0ED-A7E3-4BF0-9CE8-5D9340839A57}" presName="txTwo" presStyleLbl="node2" presStyleIdx="0" presStyleCnt="4">
        <dgm:presLayoutVars>
          <dgm:chPref val="3"/>
        </dgm:presLayoutVars>
      </dgm:prSet>
      <dgm:spPr/>
    </dgm:pt>
    <dgm:pt modelId="{811E6CD8-B183-4551-A36C-D57667BEF5CC}" type="pres">
      <dgm:prSet presAssocID="{2308E0ED-A7E3-4BF0-9CE8-5D9340839A57}" presName="horzTwo" presStyleCnt="0"/>
      <dgm:spPr/>
    </dgm:pt>
    <dgm:pt modelId="{E58149B4-6E6A-4CE6-849B-69657D1FF47F}" type="pres">
      <dgm:prSet presAssocID="{E4E500CE-80AC-426C-94F1-851C7FE902ED}" presName="sibSpaceTwo" presStyleCnt="0"/>
      <dgm:spPr/>
    </dgm:pt>
    <dgm:pt modelId="{0816EC27-A697-471A-894F-AB02CA663CFF}" type="pres">
      <dgm:prSet presAssocID="{CAE98F0D-36E7-404E-B791-2B3299E8DFF0}" presName="vertTwo" presStyleCnt="0"/>
      <dgm:spPr/>
    </dgm:pt>
    <dgm:pt modelId="{4E354699-E0C0-469D-9E5E-708F82F1FF74}" type="pres">
      <dgm:prSet presAssocID="{CAE98F0D-36E7-404E-B791-2B3299E8DFF0}" presName="txTwo" presStyleLbl="node2" presStyleIdx="1" presStyleCnt="4">
        <dgm:presLayoutVars>
          <dgm:chPref val="3"/>
        </dgm:presLayoutVars>
      </dgm:prSet>
      <dgm:spPr/>
    </dgm:pt>
    <dgm:pt modelId="{858D156B-E3EC-474F-9B3A-A88D51C43B8B}" type="pres">
      <dgm:prSet presAssocID="{CAE98F0D-36E7-404E-B791-2B3299E8DFF0}" presName="horzTwo" presStyleCnt="0"/>
      <dgm:spPr/>
    </dgm:pt>
    <dgm:pt modelId="{A4B16178-DC5D-4833-BCC6-CF9C336BCE03}" type="pres">
      <dgm:prSet presAssocID="{ADEC6DF9-6B7D-4CE7-914F-3CDECE6028FC}" presName="sibSpaceTwo" presStyleCnt="0"/>
      <dgm:spPr/>
    </dgm:pt>
    <dgm:pt modelId="{1E309CF4-166C-4643-B7E6-69494D13357F}" type="pres">
      <dgm:prSet presAssocID="{1D08F5FB-57D2-41A5-9D9B-1851252A2407}" presName="vertTwo" presStyleCnt="0"/>
      <dgm:spPr/>
    </dgm:pt>
    <dgm:pt modelId="{75957C22-E6F7-4963-9CC5-83812F456DE8}" type="pres">
      <dgm:prSet presAssocID="{1D08F5FB-57D2-41A5-9D9B-1851252A2407}" presName="txTwo" presStyleLbl="node2" presStyleIdx="2" presStyleCnt="4">
        <dgm:presLayoutVars>
          <dgm:chPref val="3"/>
        </dgm:presLayoutVars>
      </dgm:prSet>
      <dgm:spPr/>
    </dgm:pt>
    <dgm:pt modelId="{0AB91D9B-A435-4E29-A73A-44AC43C2625E}" type="pres">
      <dgm:prSet presAssocID="{1D08F5FB-57D2-41A5-9D9B-1851252A2407}" presName="horzTwo" presStyleCnt="0"/>
      <dgm:spPr/>
    </dgm:pt>
    <dgm:pt modelId="{2B20B107-E44B-4FED-A7E2-486051FC44AB}" type="pres">
      <dgm:prSet presAssocID="{54376103-CEAF-4AD4-9F7E-0108B7AC1BF8}" presName="sibSpaceTwo" presStyleCnt="0"/>
      <dgm:spPr/>
    </dgm:pt>
    <dgm:pt modelId="{2AB55E44-14F2-490D-8EF8-4A606D52D30E}" type="pres">
      <dgm:prSet presAssocID="{8BE63CE0-68C4-454C-B8E9-7D98AAB6FBD2}" presName="vertTwo" presStyleCnt="0"/>
      <dgm:spPr/>
    </dgm:pt>
    <dgm:pt modelId="{53D36223-6BFB-40FA-8CF4-BDA19D236D47}" type="pres">
      <dgm:prSet presAssocID="{8BE63CE0-68C4-454C-B8E9-7D98AAB6FBD2}" presName="txTwo" presStyleLbl="node2" presStyleIdx="3" presStyleCnt="4">
        <dgm:presLayoutVars>
          <dgm:chPref val="3"/>
        </dgm:presLayoutVars>
      </dgm:prSet>
      <dgm:spPr/>
    </dgm:pt>
    <dgm:pt modelId="{1353DC9A-1165-4D96-9249-7C9D059F97F0}" type="pres">
      <dgm:prSet presAssocID="{8BE63CE0-68C4-454C-B8E9-7D98AAB6FBD2}" presName="horzTwo" presStyleCnt="0"/>
      <dgm:spPr/>
    </dgm:pt>
  </dgm:ptLst>
  <dgm:cxnLst>
    <dgm:cxn modelId="{F82ED11D-6F42-4A6D-B527-2247F6B7F4E7}" srcId="{A97EC693-BDA3-4C8C-84D6-3DCD963DEEF2}" destId="{183E5061-ED82-469E-9E75-AB3509EC51DB}" srcOrd="0" destOrd="0" parTransId="{BDC83115-3EF7-4643-B8E1-B91C9D599B11}" sibTransId="{4D010F7C-0F90-48BF-ABE9-867AA9C8F9F2}"/>
    <dgm:cxn modelId="{BC158023-BA2E-447B-9E3D-BF9AF6B38654}" srcId="{183E5061-ED82-469E-9E75-AB3509EC51DB}" destId="{CAE98F0D-36E7-404E-B791-2B3299E8DFF0}" srcOrd="1" destOrd="0" parTransId="{B7F5B7B7-DE31-45E2-8CBA-145E57C27057}" sibTransId="{ADEC6DF9-6B7D-4CE7-914F-3CDECE6028FC}"/>
    <dgm:cxn modelId="{5358776A-F74A-4A45-8E7C-812A41C8E52F}" type="presOf" srcId="{CAE98F0D-36E7-404E-B791-2B3299E8DFF0}" destId="{4E354699-E0C0-469D-9E5E-708F82F1FF74}" srcOrd="0" destOrd="0" presId="urn:microsoft.com/office/officeart/2005/8/layout/hierarchy4"/>
    <dgm:cxn modelId="{59113E6C-7F0B-47F4-86AD-291267C8F767}" srcId="{183E5061-ED82-469E-9E75-AB3509EC51DB}" destId="{1D08F5FB-57D2-41A5-9D9B-1851252A2407}" srcOrd="2" destOrd="0" parTransId="{EAD93B85-EA49-4F80-8B76-D43D1492C8AA}" sibTransId="{54376103-CEAF-4AD4-9F7E-0108B7AC1BF8}"/>
    <dgm:cxn modelId="{AC449076-C1BE-4181-9B3D-FF079BF52460}" type="presOf" srcId="{1D08F5FB-57D2-41A5-9D9B-1851252A2407}" destId="{75957C22-E6F7-4963-9CC5-83812F456DE8}" srcOrd="0" destOrd="0" presId="urn:microsoft.com/office/officeart/2005/8/layout/hierarchy4"/>
    <dgm:cxn modelId="{20F86C8C-A91E-4AEF-A7AE-0084798BEA07}" type="presOf" srcId="{8BE63CE0-68C4-454C-B8E9-7D98AAB6FBD2}" destId="{53D36223-6BFB-40FA-8CF4-BDA19D236D47}" srcOrd="0" destOrd="0" presId="urn:microsoft.com/office/officeart/2005/8/layout/hierarchy4"/>
    <dgm:cxn modelId="{EC8EF198-E60B-4032-AAFC-B192638363AD}" srcId="{183E5061-ED82-469E-9E75-AB3509EC51DB}" destId="{2308E0ED-A7E3-4BF0-9CE8-5D9340839A57}" srcOrd="0" destOrd="0" parTransId="{737AC722-D913-4544-830D-1ABCB439C46B}" sibTransId="{E4E500CE-80AC-426C-94F1-851C7FE902ED}"/>
    <dgm:cxn modelId="{42513CA2-31F5-4A66-B492-23B1DD82D2A5}" type="presOf" srcId="{A97EC693-BDA3-4C8C-84D6-3DCD963DEEF2}" destId="{31418E40-CA24-4096-BB4A-3C8DC263CD85}" srcOrd="0" destOrd="0" presId="urn:microsoft.com/office/officeart/2005/8/layout/hierarchy4"/>
    <dgm:cxn modelId="{7F532CB2-B555-4CD0-9C73-72AA5770D061}" srcId="{183E5061-ED82-469E-9E75-AB3509EC51DB}" destId="{8BE63CE0-68C4-454C-B8E9-7D98AAB6FBD2}" srcOrd="3" destOrd="0" parTransId="{2F981D8E-C6BC-4EE8-ABD8-ABD80A1D312E}" sibTransId="{892D5CE7-6992-456A-9DC3-FE4595CFA319}"/>
    <dgm:cxn modelId="{6D5E18CF-2270-488C-A8CA-FAAE874A4405}" type="presOf" srcId="{183E5061-ED82-469E-9E75-AB3509EC51DB}" destId="{196C63BC-AA6B-489E-AD51-2C7538BCE44C}" srcOrd="0" destOrd="0" presId="urn:microsoft.com/office/officeart/2005/8/layout/hierarchy4"/>
    <dgm:cxn modelId="{8BC844DD-1225-45ED-AF30-99655AE5A2A6}" type="presOf" srcId="{2308E0ED-A7E3-4BF0-9CE8-5D9340839A57}" destId="{696FC6D7-2CFE-4467-B65F-8CEE728BA87C}" srcOrd="0" destOrd="0" presId="urn:microsoft.com/office/officeart/2005/8/layout/hierarchy4"/>
    <dgm:cxn modelId="{335F0F6B-8881-44E2-BA6E-E433D1E22706}" type="presParOf" srcId="{31418E40-CA24-4096-BB4A-3C8DC263CD85}" destId="{2A870C20-C7D0-4379-83C4-A72E0DAE6243}" srcOrd="0" destOrd="0" presId="urn:microsoft.com/office/officeart/2005/8/layout/hierarchy4"/>
    <dgm:cxn modelId="{E83B793B-2B1C-4388-A82F-3A2F500F60E2}" type="presParOf" srcId="{2A870C20-C7D0-4379-83C4-A72E0DAE6243}" destId="{196C63BC-AA6B-489E-AD51-2C7538BCE44C}" srcOrd="0" destOrd="0" presId="urn:microsoft.com/office/officeart/2005/8/layout/hierarchy4"/>
    <dgm:cxn modelId="{A62F8F7B-E4B7-4EC6-9911-FDFA0C728509}" type="presParOf" srcId="{2A870C20-C7D0-4379-83C4-A72E0DAE6243}" destId="{04965B09-BA38-4C8F-9339-FEFA0692C3BF}" srcOrd="1" destOrd="0" presId="urn:microsoft.com/office/officeart/2005/8/layout/hierarchy4"/>
    <dgm:cxn modelId="{F796E961-664B-4197-AF03-E837A145C26D}" type="presParOf" srcId="{2A870C20-C7D0-4379-83C4-A72E0DAE6243}" destId="{45F85BE8-4DBC-4A89-9D6B-8C416DAA1382}" srcOrd="2" destOrd="0" presId="urn:microsoft.com/office/officeart/2005/8/layout/hierarchy4"/>
    <dgm:cxn modelId="{4C158BF4-5FC9-49DE-9667-4F83A11CB6C3}" type="presParOf" srcId="{45F85BE8-4DBC-4A89-9D6B-8C416DAA1382}" destId="{8A5F3DD7-E6DE-4759-AB15-C95EC87CE816}" srcOrd="0" destOrd="0" presId="urn:microsoft.com/office/officeart/2005/8/layout/hierarchy4"/>
    <dgm:cxn modelId="{AC073755-09A5-490F-8297-10805B5FC951}" type="presParOf" srcId="{8A5F3DD7-E6DE-4759-AB15-C95EC87CE816}" destId="{696FC6D7-2CFE-4467-B65F-8CEE728BA87C}" srcOrd="0" destOrd="0" presId="urn:microsoft.com/office/officeart/2005/8/layout/hierarchy4"/>
    <dgm:cxn modelId="{B8E25720-64C2-4137-A3C4-E04434D37F6E}" type="presParOf" srcId="{8A5F3DD7-E6DE-4759-AB15-C95EC87CE816}" destId="{811E6CD8-B183-4551-A36C-D57667BEF5CC}" srcOrd="1" destOrd="0" presId="urn:microsoft.com/office/officeart/2005/8/layout/hierarchy4"/>
    <dgm:cxn modelId="{9B7038D1-B466-4D4C-AED1-AB654D0B55FC}" type="presParOf" srcId="{45F85BE8-4DBC-4A89-9D6B-8C416DAA1382}" destId="{E58149B4-6E6A-4CE6-849B-69657D1FF47F}" srcOrd="1" destOrd="0" presId="urn:microsoft.com/office/officeart/2005/8/layout/hierarchy4"/>
    <dgm:cxn modelId="{3F79739B-061D-40BA-8576-E67D22E36501}" type="presParOf" srcId="{45F85BE8-4DBC-4A89-9D6B-8C416DAA1382}" destId="{0816EC27-A697-471A-894F-AB02CA663CFF}" srcOrd="2" destOrd="0" presId="urn:microsoft.com/office/officeart/2005/8/layout/hierarchy4"/>
    <dgm:cxn modelId="{71C61EAD-651F-436D-941D-EA483EB13D7C}" type="presParOf" srcId="{0816EC27-A697-471A-894F-AB02CA663CFF}" destId="{4E354699-E0C0-469D-9E5E-708F82F1FF74}" srcOrd="0" destOrd="0" presId="urn:microsoft.com/office/officeart/2005/8/layout/hierarchy4"/>
    <dgm:cxn modelId="{F6138EBF-77AF-4B74-8363-72ADD73B6EB0}" type="presParOf" srcId="{0816EC27-A697-471A-894F-AB02CA663CFF}" destId="{858D156B-E3EC-474F-9B3A-A88D51C43B8B}" srcOrd="1" destOrd="0" presId="urn:microsoft.com/office/officeart/2005/8/layout/hierarchy4"/>
    <dgm:cxn modelId="{A7EE420A-230C-484A-8DAB-0789187A1B78}" type="presParOf" srcId="{45F85BE8-4DBC-4A89-9D6B-8C416DAA1382}" destId="{A4B16178-DC5D-4833-BCC6-CF9C336BCE03}" srcOrd="3" destOrd="0" presId="urn:microsoft.com/office/officeart/2005/8/layout/hierarchy4"/>
    <dgm:cxn modelId="{C78F267F-59CE-42DC-99F8-C959FB76C6CC}" type="presParOf" srcId="{45F85BE8-4DBC-4A89-9D6B-8C416DAA1382}" destId="{1E309CF4-166C-4643-B7E6-69494D13357F}" srcOrd="4" destOrd="0" presId="urn:microsoft.com/office/officeart/2005/8/layout/hierarchy4"/>
    <dgm:cxn modelId="{FE89393B-7857-43D2-8D2E-283C6A2646FF}" type="presParOf" srcId="{1E309CF4-166C-4643-B7E6-69494D13357F}" destId="{75957C22-E6F7-4963-9CC5-83812F456DE8}" srcOrd="0" destOrd="0" presId="urn:microsoft.com/office/officeart/2005/8/layout/hierarchy4"/>
    <dgm:cxn modelId="{F6D606B4-6A86-4E96-8550-1C342D61A95F}" type="presParOf" srcId="{1E309CF4-166C-4643-B7E6-69494D13357F}" destId="{0AB91D9B-A435-4E29-A73A-44AC43C2625E}" srcOrd="1" destOrd="0" presId="urn:microsoft.com/office/officeart/2005/8/layout/hierarchy4"/>
    <dgm:cxn modelId="{23650042-2266-4A6E-B807-04E6E55AAF2E}" type="presParOf" srcId="{45F85BE8-4DBC-4A89-9D6B-8C416DAA1382}" destId="{2B20B107-E44B-4FED-A7E2-486051FC44AB}" srcOrd="5" destOrd="0" presId="urn:microsoft.com/office/officeart/2005/8/layout/hierarchy4"/>
    <dgm:cxn modelId="{A2F5C2AA-4FF8-44FB-82FF-8C24B6D589EA}" type="presParOf" srcId="{45F85BE8-4DBC-4A89-9D6B-8C416DAA1382}" destId="{2AB55E44-14F2-490D-8EF8-4A606D52D30E}" srcOrd="6" destOrd="0" presId="urn:microsoft.com/office/officeart/2005/8/layout/hierarchy4"/>
    <dgm:cxn modelId="{116CE78C-C923-4620-8A1F-A166A56A3CD8}" type="presParOf" srcId="{2AB55E44-14F2-490D-8EF8-4A606D52D30E}" destId="{53D36223-6BFB-40FA-8CF4-BDA19D236D47}" srcOrd="0" destOrd="0" presId="urn:microsoft.com/office/officeart/2005/8/layout/hierarchy4"/>
    <dgm:cxn modelId="{050EAD59-B194-4A2B-8AEB-2D5E2EB8E1F9}" type="presParOf" srcId="{2AB55E44-14F2-490D-8EF8-4A606D52D30E}" destId="{1353DC9A-1165-4D96-9249-7C9D059F97F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65C9F9-C2FE-44E1-8624-6E3CBB6C7E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AC0F6C-6EF2-48D5-A790-F184B37E047D}">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800"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Club Officers</a:t>
          </a:r>
        </a:p>
      </dgm:t>
    </dgm:pt>
    <dgm:pt modelId="{F697D98E-5ACD-4989-81B5-B05F6C9349BD}" type="parTrans" cxnId="{C899F7C5-75E7-4B1D-B878-0FAE1D13BA25}">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B20D8FC-1BBA-4F33-96F4-4133FA907F5A}" type="sibTrans" cxnId="{C899F7C5-75E7-4B1D-B878-0FAE1D13BA25}">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DE92FA0-398D-4FC1-8A6F-DB32862DDBAC}">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a:t>
          </a:r>
        </a:p>
      </dgm:t>
    </dgm:pt>
    <dgm:pt modelId="{7413CC94-02AF-4BB9-8203-C4A91450C8D4}" type="parTrans" cxnId="{FE455BF8-8D11-4283-9010-A76CC7A318F6}">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D61E86D-CCB1-4300-A98F-059162108EA2}" type="sibTrans" cxnId="{FE455BF8-8D11-4283-9010-A76CC7A318F6}">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FC17685-D3E3-44A1-9549-4DAE8DCDF281}">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Vice President</a:t>
          </a:r>
        </a:p>
      </dgm:t>
    </dgm:pt>
    <dgm:pt modelId="{DAFFB96D-D82B-448C-A1EC-C04031C3D868}" type="parTrans" cxnId="{315199B3-1AD5-414D-8A45-CD19747EE8A3}">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9D44DA9-C155-41A5-8933-6D1F0FB2DE2C}" type="sibTrans" cxnId="{315199B3-1AD5-414D-8A45-CD19747EE8A3}">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940BE05-521C-4481-B982-56F7A1BF751A}">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Secretary </a:t>
          </a:r>
        </a:p>
      </dgm:t>
    </dgm:pt>
    <dgm:pt modelId="{D7CF3FFD-D18F-49AC-A8F7-16B81886ADED}" type="parTrans" cxnId="{D9AB0AC4-3730-4386-86A5-2CD01EF2F64A}">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C237E59-11FD-4D3A-8211-C506FB149928}" type="sibTrans" cxnId="{D9AB0AC4-3730-4386-86A5-2CD01EF2F64A}">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62B11E1-DAF9-48B9-AF9C-79C169168E25}">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Treasurer</a:t>
          </a:r>
        </a:p>
      </dgm:t>
    </dgm:pt>
    <dgm:pt modelId="{F47CC06C-447C-4325-B4FC-AE6D7982110D}" type="parTrans" cxnId="{FEA12A12-352F-4581-8C38-40D2DD7A60E3}">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B4A7CCA-2D2C-4267-B095-B31E6C70EEDD}" type="sibTrans" cxnId="{FEA12A12-352F-4581-8C38-40D2DD7A60E3}">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A345634-AFDF-4B75-B139-4899D7EED56F}">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Reporter</a:t>
          </a:r>
        </a:p>
      </dgm:t>
    </dgm:pt>
    <dgm:pt modelId="{A9D536CA-E5DB-462A-8140-9FF0C6154B6C}" type="parTrans" cxnId="{6096AA0F-3417-46C9-867C-8573392D8564}">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FCCB72C-3ACA-4F1C-8088-B9AA59F5D7C4}" type="sibTrans" cxnId="{6096AA0F-3417-46C9-867C-8573392D8564}">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33EB9DB-8602-453D-BCB2-49871BE331A6}">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800"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Adult Leaders </a:t>
          </a:r>
        </a:p>
      </dgm:t>
    </dgm:pt>
    <dgm:pt modelId="{E26B43F6-A34A-4F70-9570-A15F834C4B9E}" type="parTrans" cxnId="{1ED567DB-A591-4CAB-A57C-AFB7A12476BF}">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F658CB3-C99A-4AD4-8EB3-A47B21249E9C}" type="sibTrans" cxnId="{1ED567DB-A591-4CAB-A57C-AFB7A12476BF}">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B4D95CF-B220-42A7-840A-1637FCAAD0B8}">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 leader </a:t>
          </a:r>
        </a:p>
      </dgm:t>
    </dgm:pt>
    <dgm:pt modelId="{9B94EA03-4DB6-4883-91DA-43E7BFB104CE}" type="parTrans" cxnId="{3698B583-0E5F-4781-8191-5474CF366878}">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4635178-1A0E-4EDC-8773-9B0A762C2DFC}" type="sibTrans" cxnId="{3698B583-0E5F-4781-8191-5474CF366878}">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2124779-61E2-411D-8E4E-EEFB943359FD}">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leaders</a:t>
          </a:r>
        </a:p>
      </dgm:t>
    </dgm:pt>
    <dgm:pt modelId="{3859E924-ECAE-4D0B-B15E-F557B546F9A6}" type="parTrans" cxnId="{0C4C3843-E295-4812-BF5C-83E782B070B1}">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4C693AD-5068-4066-8954-11D40AAF6114}" type="sibTrans" cxnId="{0C4C3843-E295-4812-BF5C-83E782B070B1}">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C13EBDA-D9FC-4E70-B466-C2A07A6C697C}">
      <dgm:prSet custT="1"/>
      <dgm:spPr>
        <a:solidFill>
          <a:srgbClr val="00954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800"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Leaders</a:t>
          </a:r>
        </a:p>
      </dgm:t>
    </dgm:pt>
    <dgm:pt modelId="{DAB8FE8C-CDED-4994-9E20-F896764BAAA4}" type="parTrans" cxnId="{51EB9A8A-EE24-4168-967E-6740C79CF556}">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4399A61-DD59-4CAD-933E-203166031F15}" type="sibTrans" cxnId="{51EB9A8A-EE24-4168-967E-6740C79CF556}">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36606A-2D60-41C6-819E-3177D5C87D72}">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Assistant Leaders</a:t>
          </a:r>
        </a:p>
      </dgm:t>
    </dgm:pt>
    <dgm:pt modelId="{3966BFFA-5D0A-4C52-A811-6250C2656915}" type="parTrans" cxnId="{08864FB7-AB1F-46C2-B751-1214C2A8A385}">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8CA4117-7A51-41F6-B5C2-37FE378A80CD}" type="sibTrans" cxnId="{08864FB7-AB1F-46C2-B751-1214C2A8A385}">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3339908-9029-4106-A4B0-866567050344}">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Leaders</a:t>
          </a:r>
        </a:p>
      </dgm:t>
    </dgm:pt>
    <dgm:pt modelId="{7D68D305-D050-4C55-87DC-519A588A4C77}" type="parTrans" cxnId="{26154478-04AC-4C81-94DD-D47A8E2F9B43}">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C0575D6-9534-4AEF-B69B-1E0FC867E3E1}" type="sibTrans" cxnId="{26154478-04AC-4C81-94DD-D47A8E2F9B43}">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7AA4333-073F-439C-9322-565F68BE5B50}">
      <dgm:prSet/>
      <dgm:spPr/>
      <dgm:t>
        <a:bodyPr/>
        <a:lstStyle/>
        <a:p>
          <a:pPr rtl="0"/>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Junior or Teen Leaders  </a:t>
          </a:r>
        </a:p>
      </dgm:t>
    </dgm:pt>
    <dgm:pt modelId="{E0144EB0-DBDB-4467-A309-3043A2DE6669}" type="parTrans" cxnId="{E75D26C0-8A36-423A-9498-4876F466B13E}">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7F01735-41DC-401A-A1D0-7374782208DB}" type="sibTrans" cxnId="{E75D26C0-8A36-423A-9498-4876F466B13E}">
      <dgm:prSet/>
      <dgm:spPr/>
      <dgm:t>
        <a:bodyPr/>
        <a:lstStyle/>
        <a:p>
          <a:endPar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844889B-D2A7-479C-B0B9-E3D34927D3C3}" type="pres">
      <dgm:prSet presAssocID="{3465C9F9-C2FE-44E1-8624-6E3CBB6C7E42}" presName="linear" presStyleCnt="0">
        <dgm:presLayoutVars>
          <dgm:animLvl val="lvl"/>
          <dgm:resizeHandles val="exact"/>
        </dgm:presLayoutVars>
      </dgm:prSet>
      <dgm:spPr/>
    </dgm:pt>
    <dgm:pt modelId="{A47F25B2-9576-4E6B-9522-AA1978909B87}" type="pres">
      <dgm:prSet presAssocID="{29AC0F6C-6EF2-48D5-A790-F184B37E047D}" presName="parentText" presStyleLbl="node1" presStyleIdx="0" presStyleCnt="3">
        <dgm:presLayoutVars>
          <dgm:chMax val="0"/>
          <dgm:bulletEnabled val="1"/>
        </dgm:presLayoutVars>
      </dgm:prSet>
      <dgm:spPr/>
    </dgm:pt>
    <dgm:pt modelId="{3DA8E2D1-402E-4E62-9B0B-C4A1B524E52F}" type="pres">
      <dgm:prSet presAssocID="{29AC0F6C-6EF2-48D5-A790-F184B37E047D}" presName="childText" presStyleLbl="revTx" presStyleIdx="0" presStyleCnt="3">
        <dgm:presLayoutVars>
          <dgm:bulletEnabled val="1"/>
        </dgm:presLayoutVars>
      </dgm:prSet>
      <dgm:spPr/>
    </dgm:pt>
    <dgm:pt modelId="{ED0F5657-DB3D-4BC1-B3C3-FE3ECA8E3612}" type="pres">
      <dgm:prSet presAssocID="{A33EB9DB-8602-453D-BCB2-49871BE331A6}" presName="parentText" presStyleLbl="node1" presStyleIdx="1" presStyleCnt="3">
        <dgm:presLayoutVars>
          <dgm:chMax val="0"/>
          <dgm:bulletEnabled val="1"/>
        </dgm:presLayoutVars>
      </dgm:prSet>
      <dgm:spPr/>
    </dgm:pt>
    <dgm:pt modelId="{ECBDB342-C885-4809-AF08-2E2831A02F10}" type="pres">
      <dgm:prSet presAssocID="{A33EB9DB-8602-453D-BCB2-49871BE331A6}" presName="childText" presStyleLbl="revTx" presStyleIdx="1" presStyleCnt="3">
        <dgm:presLayoutVars>
          <dgm:bulletEnabled val="1"/>
        </dgm:presLayoutVars>
      </dgm:prSet>
      <dgm:spPr/>
    </dgm:pt>
    <dgm:pt modelId="{41367DC7-5A9F-4E47-B808-1E3E3B4364FA}" type="pres">
      <dgm:prSet presAssocID="{2C13EBDA-D9FC-4E70-B466-C2A07A6C697C}" presName="parentText" presStyleLbl="node1" presStyleIdx="2" presStyleCnt="3">
        <dgm:presLayoutVars>
          <dgm:chMax val="0"/>
          <dgm:bulletEnabled val="1"/>
        </dgm:presLayoutVars>
      </dgm:prSet>
      <dgm:spPr/>
    </dgm:pt>
    <dgm:pt modelId="{16C84D31-A187-4267-A74E-08C9CF01D915}" type="pres">
      <dgm:prSet presAssocID="{2C13EBDA-D9FC-4E70-B466-C2A07A6C697C}" presName="childText" presStyleLbl="revTx" presStyleIdx="2" presStyleCnt="3">
        <dgm:presLayoutVars>
          <dgm:bulletEnabled val="1"/>
        </dgm:presLayoutVars>
      </dgm:prSet>
      <dgm:spPr/>
    </dgm:pt>
  </dgm:ptLst>
  <dgm:cxnLst>
    <dgm:cxn modelId="{288B2D06-018F-4EF5-A457-EE5185059EEC}" type="presOf" srcId="{AA345634-AFDF-4B75-B139-4899D7EED56F}" destId="{3DA8E2D1-402E-4E62-9B0B-C4A1B524E52F}" srcOrd="0" destOrd="4" presId="urn:microsoft.com/office/officeart/2005/8/layout/vList2"/>
    <dgm:cxn modelId="{02606608-209E-4968-8605-E33F2BCCD7B3}" type="presOf" srcId="{EFC17685-D3E3-44A1-9549-4DAE8DCDF281}" destId="{3DA8E2D1-402E-4E62-9B0B-C4A1B524E52F}" srcOrd="0" destOrd="1" presId="urn:microsoft.com/office/officeart/2005/8/layout/vList2"/>
    <dgm:cxn modelId="{6096AA0F-3417-46C9-867C-8573392D8564}" srcId="{29AC0F6C-6EF2-48D5-A790-F184B37E047D}" destId="{AA345634-AFDF-4B75-B139-4899D7EED56F}" srcOrd="4" destOrd="0" parTransId="{A9D536CA-E5DB-462A-8140-9FF0C6154B6C}" sibTransId="{EFCCB72C-3ACA-4F1C-8088-B9AA59F5D7C4}"/>
    <dgm:cxn modelId="{FEA12A12-352F-4581-8C38-40D2DD7A60E3}" srcId="{29AC0F6C-6EF2-48D5-A790-F184B37E047D}" destId="{662B11E1-DAF9-48B9-AF9C-79C169168E25}" srcOrd="3" destOrd="0" parTransId="{F47CC06C-447C-4325-B4FC-AE6D7982110D}" sibTransId="{1B4A7CCA-2D2C-4267-B095-B31E6C70EEDD}"/>
    <dgm:cxn modelId="{E6F0B312-7A95-4091-B389-681EC7E81288}" type="presOf" srcId="{A33EB9DB-8602-453D-BCB2-49871BE331A6}" destId="{ED0F5657-DB3D-4BC1-B3C3-FE3ECA8E3612}" srcOrd="0" destOrd="0" presId="urn:microsoft.com/office/officeart/2005/8/layout/vList2"/>
    <dgm:cxn modelId="{87ADBB21-0FAA-4F85-AF4E-771D3367E33C}" type="presOf" srcId="{29AC0F6C-6EF2-48D5-A790-F184B37E047D}" destId="{A47F25B2-9576-4E6B-9522-AA1978909B87}" srcOrd="0" destOrd="0" presId="urn:microsoft.com/office/officeart/2005/8/layout/vList2"/>
    <dgm:cxn modelId="{1F448024-0D1B-4DF4-B645-9267B26068E5}" type="presOf" srcId="{3465C9F9-C2FE-44E1-8624-6E3CBB6C7E42}" destId="{2844889B-D2A7-479C-B0B9-E3D34927D3C3}" srcOrd="0" destOrd="0" presId="urn:microsoft.com/office/officeart/2005/8/layout/vList2"/>
    <dgm:cxn modelId="{BEB0B326-8085-4975-8036-EE64B1F9C2CC}" type="presOf" srcId="{2C13EBDA-D9FC-4E70-B466-C2A07A6C697C}" destId="{41367DC7-5A9F-4E47-B808-1E3E3B4364FA}" srcOrd="0" destOrd="0" presId="urn:microsoft.com/office/officeart/2005/8/layout/vList2"/>
    <dgm:cxn modelId="{0C4C3843-E295-4812-BF5C-83E782B070B1}" srcId="{A33EB9DB-8602-453D-BCB2-49871BE331A6}" destId="{92124779-61E2-411D-8E4E-EEFB943359FD}" srcOrd="1" destOrd="0" parTransId="{3859E924-ECAE-4D0B-B15E-F557B546F9A6}" sibTransId="{24C693AD-5068-4066-8954-11D40AAF6114}"/>
    <dgm:cxn modelId="{34C76D44-0BB3-494B-B430-83D6FC0CA2E7}" type="presOf" srcId="{92124779-61E2-411D-8E4E-EEFB943359FD}" destId="{ECBDB342-C885-4809-AF08-2E2831A02F10}" srcOrd="0" destOrd="1" presId="urn:microsoft.com/office/officeart/2005/8/layout/vList2"/>
    <dgm:cxn modelId="{BE9C1460-844C-4484-A5C9-8C789EDE09DC}" type="presOf" srcId="{23339908-9029-4106-A4B0-866567050344}" destId="{16C84D31-A187-4267-A74E-08C9CF01D915}" srcOrd="0" destOrd="1" presId="urn:microsoft.com/office/officeart/2005/8/layout/vList2"/>
    <dgm:cxn modelId="{26154478-04AC-4C81-94DD-D47A8E2F9B43}" srcId="{2C13EBDA-D9FC-4E70-B466-C2A07A6C697C}" destId="{23339908-9029-4106-A4B0-866567050344}" srcOrd="1" destOrd="0" parTransId="{7D68D305-D050-4C55-87DC-519A588A4C77}" sibTransId="{EC0575D6-9534-4AEF-B69B-1E0FC867E3E1}"/>
    <dgm:cxn modelId="{3698B583-0E5F-4781-8191-5474CF366878}" srcId="{A33EB9DB-8602-453D-BCB2-49871BE331A6}" destId="{4B4D95CF-B220-42A7-840A-1637FCAAD0B8}" srcOrd="0" destOrd="0" parTransId="{9B94EA03-4DB6-4883-91DA-43E7BFB104CE}" sibTransId="{E4635178-1A0E-4EDC-8773-9B0A762C2DFC}"/>
    <dgm:cxn modelId="{51EB9A8A-EE24-4168-967E-6740C79CF556}" srcId="{3465C9F9-C2FE-44E1-8624-6E3CBB6C7E42}" destId="{2C13EBDA-D9FC-4E70-B466-C2A07A6C697C}" srcOrd="2" destOrd="0" parTransId="{DAB8FE8C-CDED-4994-9E20-F896764BAAA4}" sibTransId="{A4399A61-DD59-4CAD-933E-203166031F15}"/>
    <dgm:cxn modelId="{6C88FD8E-5164-469D-AED6-C65D58218824}" type="presOf" srcId="{7DE92FA0-398D-4FC1-8A6F-DB32862DDBAC}" destId="{3DA8E2D1-402E-4E62-9B0B-C4A1B524E52F}" srcOrd="0" destOrd="0" presId="urn:microsoft.com/office/officeart/2005/8/layout/vList2"/>
    <dgm:cxn modelId="{CC79F89F-B71B-46EF-A277-CD22123D916D}" type="presOf" srcId="{662B11E1-DAF9-48B9-AF9C-79C169168E25}" destId="{3DA8E2D1-402E-4E62-9B0B-C4A1B524E52F}" srcOrd="0" destOrd="3" presId="urn:microsoft.com/office/officeart/2005/8/layout/vList2"/>
    <dgm:cxn modelId="{BD8B82B2-D1F2-4F13-A0F9-3DB18C4C0F26}" type="presOf" srcId="{3940BE05-521C-4481-B982-56F7A1BF751A}" destId="{3DA8E2D1-402E-4E62-9B0B-C4A1B524E52F}" srcOrd="0" destOrd="2" presId="urn:microsoft.com/office/officeart/2005/8/layout/vList2"/>
    <dgm:cxn modelId="{315199B3-1AD5-414D-8A45-CD19747EE8A3}" srcId="{29AC0F6C-6EF2-48D5-A790-F184B37E047D}" destId="{EFC17685-D3E3-44A1-9549-4DAE8DCDF281}" srcOrd="1" destOrd="0" parTransId="{DAFFB96D-D82B-448C-A1EC-C04031C3D868}" sibTransId="{19D44DA9-C155-41A5-8933-6D1F0FB2DE2C}"/>
    <dgm:cxn modelId="{08864FB7-AB1F-46C2-B751-1214C2A8A385}" srcId="{2C13EBDA-D9FC-4E70-B466-C2A07A6C697C}" destId="{B336606A-2D60-41C6-819E-3177D5C87D72}" srcOrd="0" destOrd="0" parTransId="{3966BFFA-5D0A-4C52-A811-6250C2656915}" sibTransId="{58CA4117-7A51-41F6-B5C2-37FE378A80CD}"/>
    <dgm:cxn modelId="{13B2C0BB-2D15-4248-9D90-47453CE45A3C}" type="presOf" srcId="{4B4D95CF-B220-42A7-840A-1637FCAAD0B8}" destId="{ECBDB342-C885-4809-AF08-2E2831A02F10}" srcOrd="0" destOrd="0" presId="urn:microsoft.com/office/officeart/2005/8/layout/vList2"/>
    <dgm:cxn modelId="{E75D26C0-8A36-423A-9498-4876F466B13E}" srcId="{2C13EBDA-D9FC-4E70-B466-C2A07A6C697C}" destId="{57AA4333-073F-439C-9322-565F68BE5B50}" srcOrd="2" destOrd="0" parTransId="{E0144EB0-DBDB-4467-A309-3043A2DE6669}" sibTransId="{07F01735-41DC-401A-A1D0-7374782208DB}"/>
    <dgm:cxn modelId="{D9AB0AC4-3730-4386-86A5-2CD01EF2F64A}" srcId="{29AC0F6C-6EF2-48D5-A790-F184B37E047D}" destId="{3940BE05-521C-4481-B982-56F7A1BF751A}" srcOrd="2" destOrd="0" parTransId="{D7CF3FFD-D18F-49AC-A8F7-16B81886ADED}" sibTransId="{7C237E59-11FD-4D3A-8211-C506FB149928}"/>
    <dgm:cxn modelId="{C899F7C5-75E7-4B1D-B878-0FAE1D13BA25}" srcId="{3465C9F9-C2FE-44E1-8624-6E3CBB6C7E42}" destId="{29AC0F6C-6EF2-48D5-A790-F184B37E047D}" srcOrd="0" destOrd="0" parTransId="{F697D98E-5ACD-4989-81B5-B05F6C9349BD}" sibTransId="{9B20D8FC-1BBA-4F33-96F4-4133FA907F5A}"/>
    <dgm:cxn modelId="{96CA0DC7-CAA9-4733-8C70-205B4458858F}" type="presOf" srcId="{57AA4333-073F-439C-9322-565F68BE5B50}" destId="{16C84D31-A187-4267-A74E-08C9CF01D915}" srcOrd="0" destOrd="2" presId="urn:microsoft.com/office/officeart/2005/8/layout/vList2"/>
    <dgm:cxn modelId="{482765CD-9ED9-439E-AE37-FA18B15E290A}" type="presOf" srcId="{B336606A-2D60-41C6-819E-3177D5C87D72}" destId="{16C84D31-A187-4267-A74E-08C9CF01D915}" srcOrd="0" destOrd="0" presId="urn:microsoft.com/office/officeart/2005/8/layout/vList2"/>
    <dgm:cxn modelId="{1ED567DB-A591-4CAB-A57C-AFB7A12476BF}" srcId="{3465C9F9-C2FE-44E1-8624-6E3CBB6C7E42}" destId="{A33EB9DB-8602-453D-BCB2-49871BE331A6}" srcOrd="1" destOrd="0" parTransId="{E26B43F6-A34A-4F70-9570-A15F834C4B9E}" sibTransId="{5F658CB3-C99A-4AD4-8EB3-A47B21249E9C}"/>
    <dgm:cxn modelId="{FE455BF8-8D11-4283-9010-A76CC7A318F6}" srcId="{29AC0F6C-6EF2-48D5-A790-F184B37E047D}" destId="{7DE92FA0-398D-4FC1-8A6F-DB32862DDBAC}" srcOrd="0" destOrd="0" parTransId="{7413CC94-02AF-4BB9-8203-C4A91450C8D4}" sibTransId="{3D61E86D-CCB1-4300-A98F-059162108EA2}"/>
    <dgm:cxn modelId="{C7103E65-F188-4F43-99DE-E2755FC1F3EB}" type="presParOf" srcId="{2844889B-D2A7-479C-B0B9-E3D34927D3C3}" destId="{A47F25B2-9576-4E6B-9522-AA1978909B87}" srcOrd="0" destOrd="0" presId="urn:microsoft.com/office/officeart/2005/8/layout/vList2"/>
    <dgm:cxn modelId="{BC2B1E1A-9BB9-4ECB-A953-64D7C9182154}" type="presParOf" srcId="{2844889B-D2A7-479C-B0B9-E3D34927D3C3}" destId="{3DA8E2D1-402E-4E62-9B0B-C4A1B524E52F}" srcOrd="1" destOrd="0" presId="urn:microsoft.com/office/officeart/2005/8/layout/vList2"/>
    <dgm:cxn modelId="{F8DF1593-73F1-45FF-99C1-D22855596DA5}" type="presParOf" srcId="{2844889B-D2A7-479C-B0B9-E3D34927D3C3}" destId="{ED0F5657-DB3D-4BC1-B3C3-FE3ECA8E3612}" srcOrd="2" destOrd="0" presId="urn:microsoft.com/office/officeart/2005/8/layout/vList2"/>
    <dgm:cxn modelId="{A3454873-686A-410C-9FD3-C47F49E62F73}" type="presParOf" srcId="{2844889B-D2A7-479C-B0B9-E3D34927D3C3}" destId="{ECBDB342-C885-4809-AF08-2E2831A02F10}" srcOrd="3" destOrd="0" presId="urn:microsoft.com/office/officeart/2005/8/layout/vList2"/>
    <dgm:cxn modelId="{4A343329-DFE4-4005-AFA9-9A6D437B8B4D}" type="presParOf" srcId="{2844889B-D2A7-479C-B0B9-E3D34927D3C3}" destId="{41367DC7-5A9F-4E47-B808-1E3E3B4364FA}" srcOrd="4" destOrd="0" presId="urn:microsoft.com/office/officeart/2005/8/layout/vList2"/>
    <dgm:cxn modelId="{4EF57B2B-B2D6-4D33-9D7A-F18EF1E70459}" type="presParOf" srcId="{2844889B-D2A7-479C-B0B9-E3D34927D3C3}" destId="{16C84D31-A187-4267-A74E-08C9CF01D91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75978F-BECC-48B4-B11A-24501E7C2D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3D9178-7A8A-4087-BB68-919E51B0D718}" type="pres">
      <dgm:prSet presAssocID="{BE75978F-BECC-48B4-B11A-24501E7C2D37}" presName="diagram" presStyleCnt="0">
        <dgm:presLayoutVars>
          <dgm:dir/>
          <dgm:resizeHandles val="exact"/>
        </dgm:presLayoutVars>
      </dgm:prSet>
      <dgm:spPr/>
    </dgm:pt>
  </dgm:ptLst>
  <dgm:cxnLst>
    <dgm:cxn modelId="{48B1C761-3C0A-4798-B348-6D3108E4E85F}" type="presOf" srcId="{BE75978F-BECC-48B4-B11A-24501E7C2D37}" destId="{9F3D9178-7A8A-4087-BB68-919E51B0D71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382850-5425-4EFC-B181-2C0AB4B49C72}"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en-US"/>
        </a:p>
      </dgm:t>
    </dgm:pt>
    <dgm:pt modelId="{1582C209-CA75-4F80-B5B4-AD4853F67B92}">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a:t>
          </a:r>
        </a:p>
      </dgm:t>
    </dgm:pt>
    <dgm:pt modelId="{81893411-9F9F-4D3D-8415-EFDAE9CDC7CE}" type="parTrans" cxnId="{BC88D49E-C5EC-45FE-90FF-49797BA1E6D0}">
      <dgm:prSet/>
      <dgm:spPr/>
      <dgm:t>
        <a:bodyPr/>
        <a:lstStyle/>
        <a:p>
          <a:endParaRPr lang="en-US"/>
        </a:p>
      </dgm:t>
    </dgm:pt>
    <dgm:pt modelId="{AB2B6397-F8A5-4D25-9763-BC60F8BE0FAC}" type="sibTrans" cxnId="{BC88D49E-C5EC-45FE-90FF-49797BA1E6D0}">
      <dgm:prSet/>
      <dgm:spPr/>
      <dgm:t>
        <a:bodyPr/>
        <a:lstStyle/>
        <a:p>
          <a:endParaRPr lang="en-US"/>
        </a:p>
      </dgm:t>
    </dgm:pt>
    <dgm:pt modelId="{691CE62C-9AAE-424F-9828-A1D39F4B3AA4}">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Implications</a:t>
          </a:r>
        </a:p>
      </dgm:t>
    </dgm:pt>
    <dgm:pt modelId="{B9F615BA-FEA5-4327-9AF6-EDCD1630C6E7}" type="parTrans" cxnId="{AEC7A84E-3782-4A34-9CD2-E4FE4C3630D5}">
      <dgm:prSet/>
      <dgm:spPr/>
      <dgm:t>
        <a:bodyPr/>
        <a:lstStyle/>
        <a:p>
          <a:endParaRPr lang="en-US"/>
        </a:p>
      </dgm:t>
    </dgm:pt>
    <dgm:pt modelId="{6843253E-30DE-4E2F-AC2C-42C6B19EF270}" type="sibTrans" cxnId="{AEC7A84E-3782-4A34-9CD2-E4FE4C3630D5}">
      <dgm:prSet/>
      <dgm:spPr/>
      <dgm:t>
        <a:bodyPr/>
        <a:lstStyle/>
        <a:p>
          <a:endParaRPr lang="en-US"/>
        </a:p>
      </dgm:t>
    </dgm:pt>
    <dgm:pt modelId="{6A782D63-4AAD-4374-A842-70E00287E642}">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Apply</a:t>
          </a:r>
        </a:p>
      </dgm:t>
    </dgm:pt>
    <dgm:pt modelId="{BEC41F59-49A2-4AD5-BD6E-E8CEA31D9095}" type="parTrans" cxnId="{3D3ABA34-6E55-46F8-806E-558F7E0CA0F5}">
      <dgm:prSet/>
      <dgm:spPr/>
      <dgm:t>
        <a:bodyPr/>
        <a:lstStyle/>
        <a:p>
          <a:endParaRPr lang="en-US"/>
        </a:p>
      </dgm:t>
    </dgm:pt>
    <dgm:pt modelId="{83CB7996-3125-4EB5-B084-3EE1EE2011E4}" type="sibTrans" cxnId="{3D3ABA34-6E55-46F8-806E-558F7E0CA0F5}">
      <dgm:prSet/>
      <dgm:spPr/>
      <dgm:t>
        <a:bodyPr/>
        <a:lstStyle/>
        <a:p>
          <a:endParaRPr lang="en-US"/>
        </a:p>
      </dgm:t>
    </dgm:pt>
    <dgm:pt modelId="{ED43E990-C64E-43CC-AEA5-61759FD2F3FA}">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Reflection/Share</a:t>
          </a:r>
        </a:p>
      </dgm:t>
    </dgm:pt>
    <dgm:pt modelId="{1C239731-45EC-4553-B2CA-DD42A2760A7A}" type="parTrans" cxnId="{2E4B2FC2-00DE-48A3-98AB-145B21304DFA}">
      <dgm:prSet/>
      <dgm:spPr/>
      <dgm:t>
        <a:bodyPr/>
        <a:lstStyle/>
        <a:p>
          <a:endParaRPr lang="en-US"/>
        </a:p>
      </dgm:t>
    </dgm:pt>
    <dgm:pt modelId="{CFDC26EE-0DC1-40ED-94DD-DCCD9CFA49FC}" type="sibTrans" cxnId="{2E4B2FC2-00DE-48A3-98AB-145B21304DFA}">
      <dgm:prSet/>
      <dgm:spPr/>
      <dgm:t>
        <a:bodyPr/>
        <a:lstStyle/>
        <a:p>
          <a:endParaRPr lang="en-US"/>
        </a:p>
      </dgm:t>
    </dgm:pt>
    <dgm:pt modelId="{B21D3B12-34FE-4AC8-95EC-B053841426F7}">
      <dgm:prSet/>
      <dgm:spPr>
        <a:solidFill>
          <a:srgbClr val="C9FFE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pPr rtl="0"/>
          <a:r>
            <a:rPr lang="en-US" b="1"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Ages 5-8</a:t>
          </a:r>
        </a:p>
      </dgm:t>
    </dgm:pt>
    <dgm:pt modelId="{25ABE049-258B-4EC6-BB96-0332067AD7DA}" type="parTrans" cxnId="{29FFECEA-4B17-491B-B666-677078F1E9C0}">
      <dgm:prSet/>
      <dgm:spPr/>
      <dgm:t>
        <a:bodyPr/>
        <a:lstStyle/>
        <a:p>
          <a:endParaRPr lang="en-US"/>
        </a:p>
      </dgm:t>
    </dgm:pt>
    <dgm:pt modelId="{21F69D58-310A-4163-ABF0-8215CCCAD326}" type="sibTrans" cxnId="{29FFECEA-4B17-491B-B666-677078F1E9C0}">
      <dgm:prSet/>
      <dgm:spPr/>
      <dgm:t>
        <a:bodyPr/>
        <a:lstStyle/>
        <a:p>
          <a:endParaRPr lang="en-US"/>
        </a:p>
      </dgm:t>
    </dgm:pt>
    <dgm:pt modelId="{7892BDD4-1CD1-424E-9EDB-415EA4AF6018}" type="pres">
      <dgm:prSet presAssocID="{57382850-5425-4EFC-B181-2C0AB4B49C72}" presName="diagram" presStyleCnt="0">
        <dgm:presLayoutVars>
          <dgm:chMax val="1"/>
          <dgm:dir/>
          <dgm:animLvl val="ctr"/>
          <dgm:resizeHandles val="exact"/>
        </dgm:presLayoutVars>
      </dgm:prSet>
      <dgm:spPr/>
    </dgm:pt>
    <dgm:pt modelId="{073B4CC0-DD7E-4879-BE76-7C223EEA3461}" type="pres">
      <dgm:prSet presAssocID="{57382850-5425-4EFC-B181-2C0AB4B49C72}" presName="matrix" presStyleCnt="0"/>
      <dgm:spPr/>
    </dgm:pt>
    <dgm:pt modelId="{4BF4DE60-853F-4FDC-83FB-E1AFDCC06408}" type="pres">
      <dgm:prSet presAssocID="{57382850-5425-4EFC-B181-2C0AB4B49C72}" presName="tile1" presStyleLbl="node1" presStyleIdx="0" presStyleCnt="4" custLinFactNeighborY="-4190"/>
      <dgm:spPr/>
    </dgm:pt>
    <dgm:pt modelId="{EEEFF623-BAAF-45D5-8758-46F2A5ED82C5}" type="pres">
      <dgm:prSet presAssocID="{57382850-5425-4EFC-B181-2C0AB4B49C72}" presName="tile1text" presStyleLbl="node1" presStyleIdx="0" presStyleCnt="4">
        <dgm:presLayoutVars>
          <dgm:chMax val="0"/>
          <dgm:chPref val="0"/>
          <dgm:bulletEnabled val="1"/>
        </dgm:presLayoutVars>
      </dgm:prSet>
      <dgm:spPr/>
    </dgm:pt>
    <dgm:pt modelId="{5BF386FC-FD2C-443E-BAF3-F22C7E293749}" type="pres">
      <dgm:prSet presAssocID="{57382850-5425-4EFC-B181-2C0AB4B49C72}" presName="tile2" presStyleLbl="node1" presStyleIdx="1" presStyleCnt="4" custLinFactNeighborY="-12757"/>
      <dgm:spPr/>
    </dgm:pt>
    <dgm:pt modelId="{CC9BC1DD-8848-4385-AF0F-676F8849F7AA}" type="pres">
      <dgm:prSet presAssocID="{57382850-5425-4EFC-B181-2C0AB4B49C72}" presName="tile2text" presStyleLbl="node1" presStyleIdx="1" presStyleCnt="4">
        <dgm:presLayoutVars>
          <dgm:chMax val="0"/>
          <dgm:chPref val="0"/>
          <dgm:bulletEnabled val="1"/>
        </dgm:presLayoutVars>
      </dgm:prSet>
      <dgm:spPr/>
    </dgm:pt>
    <dgm:pt modelId="{1DD27BF5-0960-4114-8B4E-EB1A8E5F0E54}" type="pres">
      <dgm:prSet presAssocID="{57382850-5425-4EFC-B181-2C0AB4B49C72}" presName="tile3" presStyleLbl="node1" presStyleIdx="2" presStyleCnt="4" custLinFactNeighborY="5234"/>
      <dgm:spPr/>
    </dgm:pt>
    <dgm:pt modelId="{38E6EEBB-1F78-4859-9DEF-9B0765E8AC59}" type="pres">
      <dgm:prSet presAssocID="{57382850-5425-4EFC-B181-2C0AB4B49C72}" presName="tile3text" presStyleLbl="node1" presStyleIdx="2" presStyleCnt="4">
        <dgm:presLayoutVars>
          <dgm:chMax val="0"/>
          <dgm:chPref val="0"/>
          <dgm:bulletEnabled val="1"/>
        </dgm:presLayoutVars>
      </dgm:prSet>
      <dgm:spPr/>
    </dgm:pt>
    <dgm:pt modelId="{49C47A1C-17C9-4555-8759-7F6F21AAB8DD}" type="pres">
      <dgm:prSet presAssocID="{57382850-5425-4EFC-B181-2C0AB4B49C72}" presName="tile4" presStyleLbl="node1" presStyleIdx="3" presStyleCnt="4" custLinFactNeighborX="0"/>
      <dgm:spPr/>
    </dgm:pt>
    <dgm:pt modelId="{D1AE3CA9-0F07-4725-A7D2-F23D38144465}" type="pres">
      <dgm:prSet presAssocID="{57382850-5425-4EFC-B181-2C0AB4B49C72}" presName="tile4text" presStyleLbl="node1" presStyleIdx="3" presStyleCnt="4">
        <dgm:presLayoutVars>
          <dgm:chMax val="0"/>
          <dgm:chPref val="0"/>
          <dgm:bulletEnabled val="1"/>
        </dgm:presLayoutVars>
      </dgm:prSet>
      <dgm:spPr/>
    </dgm:pt>
    <dgm:pt modelId="{7082B1F6-49AF-4DF9-92B7-87C1E6C06612}" type="pres">
      <dgm:prSet presAssocID="{57382850-5425-4EFC-B181-2C0AB4B49C72}" presName="centerTile" presStyleLbl="fgShp" presStyleIdx="0" presStyleCnt="1" custScaleX="121000" custScaleY="121000">
        <dgm:presLayoutVars>
          <dgm:chMax val="0"/>
          <dgm:chPref val="0"/>
        </dgm:presLayoutVars>
      </dgm:prSet>
      <dgm:spPr/>
    </dgm:pt>
  </dgm:ptLst>
  <dgm:cxnLst>
    <dgm:cxn modelId="{C21BC207-A139-4383-9698-3EEDBCAF8383}" type="presOf" srcId="{ED43E990-C64E-43CC-AEA5-61759FD2F3FA}" destId="{49C47A1C-17C9-4555-8759-7F6F21AAB8DD}" srcOrd="0" destOrd="0" presId="urn:microsoft.com/office/officeart/2005/8/layout/matrix1"/>
    <dgm:cxn modelId="{2D88BD1A-AE1D-44F6-8393-00C235638E70}" type="presOf" srcId="{691CE62C-9AAE-424F-9828-A1D39F4B3AA4}" destId="{CC9BC1DD-8848-4385-AF0F-676F8849F7AA}" srcOrd="1" destOrd="0" presId="urn:microsoft.com/office/officeart/2005/8/layout/matrix1"/>
    <dgm:cxn modelId="{3D3ABA34-6E55-46F8-806E-558F7E0CA0F5}" srcId="{B21D3B12-34FE-4AC8-95EC-B053841426F7}" destId="{6A782D63-4AAD-4374-A842-70E00287E642}" srcOrd="2" destOrd="0" parTransId="{BEC41F59-49A2-4AD5-BD6E-E8CEA31D9095}" sibTransId="{83CB7996-3125-4EB5-B084-3EE1EE2011E4}"/>
    <dgm:cxn modelId="{AEC7A84E-3782-4A34-9CD2-E4FE4C3630D5}" srcId="{B21D3B12-34FE-4AC8-95EC-B053841426F7}" destId="{691CE62C-9AAE-424F-9828-A1D39F4B3AA4}" srcOrd="1" destOrd="0" parTransId="{B9F615BA-FEA5-4327-9AF6-EDCD1630C6E7}" sibTransId="{6843253E-30DE-4E2F-AC2C-42C6B19EF270}"/>
    <dgm:cxn modelId="{F44A3A50-B20F-4D11-B2B6-5B7E059E6F22}" type="presOf" srcId="{57382850-5425-4EFC-B181-2C0AB4B49C72}" destId="{7892BDD4-1CD1-424E-9EDB-415EA4AF6018}" srcOrd="0" destOrd="0" presId="urn:microsoft.com/office/officeart/2005/8/layout/matrix1"/>
    <dgm:cxn modelId="{BFEA9251-CECA-4549-9FA2-FBEEDB560C63}" type="presOf" srcId="{ED43E990-C64E-43CC-AEA5-61759FD2F3FA}" destId="{D1AE3CA9-0F07-4725-A7D2-F23D38144465}" srcOrd="1" destOrd="0" presId="urn:microsoft.com/office/officeart/2005/8/layout/matrix1"/>
    <dgm:cxn modelId="{9B5FC371-7820-4BD8-9AB4-F74F109C7BD3}" type="presOf" srcId="{B21D3B12-34FE-4AC8-95EC-B053841426F7}" destId="{7082B1F6-49AF-4DF9-92B7-87C1E6C06612}" srcOrd="0" destOrd="0" presId="urn:microsoft.com/office/officeart/2005/8/layout/matrix1"/>
    <dgm:cxn modelId="{00E1CE8A-6A6B-4207-B4E9-05ECE6DB666B}" type="presOf" srcId="{691CE62C-9AAE-424F-9828-A1D39F4B3AA4}" destId="{5BF386FC-FD2C-443E-BAF3-F22C7E293749}" srcOrd="0" destOrd="0" presId="urn:microsoft.com/office/officeart/2005/8/layout/matrix1"/>
    <dgm:cxn modelId="{BC88D49E-C5EC-45FE-90FF-49797BA1E6D0}" srcId="{B21D3B12-34FE-4AC8-95EC-B053841426F7}" destId="{1582C209-CA75-4F80-B5B4-AD4853F67B92}" srcOrd="0" destOrd="0" parTransId="{81893411-9F9F-4D3D-8415-EFDAE9CDC7CE}" sibTransId="{AB2B6397-F8A5-4D25-9763-BC60F8BE0FAC}"/>
    <dgm:cxn modelId="{8FCA719F-2646-49FF-8C24-E38ECECC576D}" type="presOf" srcId="{1582C209-CA75-4F80-B5B4-AD4853F67B92}" destId="{EEEFF623-BAAF-45D5-8758-46F2A5ED82C5}" srcOrd="1" destOrd="0" presId="urn:microsoft.com/office/officeart/2005/8/layout/matrix1"/>
    <dgm:cxn modelId="{F48101AA-2713-4166-A269-7C15F4D56A62}" type="presOf" srcId="{1582C209-CA75-4F80-B5B4-AD4853F67B92}" destId="{4BF4DE60-853F-4FDC-83FB-E1AFDCC06408}" srcOrd="0" destOrd="0" presId="urn:microsoft.com/office/officeart/2005/8/layout/matrix1"/>
    <dgm:cxn modelId="{2E4B2FC2-00DE-48A3-98AB-145B21304DFA}" srcId="{B21D3B12-34FE-4AC8-95EC-B053841426F7}" destId="{ED43E990-C64E-43CC-AEA5-61759FD2F3FA}" srcOrd="3" destOrd="0" parTransId="{1C239731-45EC-4553-B2CA-DD42A2760A7A}" sibTransId="{CFDC26EE-0DC1-40ED-94DD-DCCD9CFA49FC}"/>
    <dgm:cxn modelId="{3B4352C4-D181-44D5-8BD3-75EA86C2D36E}" type="presOf" srcId="{6A782D63-4AAD-4374-A842-70E00287E642}" destId="{38E6EEBB-1F78-4859-9DEF-9B0765E8AC59}" srcOrd="1" destOrd="0" presId="urn:microsoft.com/office/officeart/2005/8/layout/matrix1"/>
    <dgm:cxn modelId="{A0BD49D2-16C4-41EE-802B-94D22AEBA797}" type="presOf" srcId="{6A782D63-4AAD-4374-A842-70E00287E642}" destId="{1DD27BF5-0960-4114-8B4E-EB1A8E5F0E54}" srcOrd="0" destOrd="0" presId="urn:microsoft.com/office/officeart/2005/8/layout/matrix1"/>
    <dgm:cxn modelId="{29FFECEA-4B17-491B-B666-677078F1E9C0}" srcId="{57382850-5425-4EFC-B181-2C0AB4B49C72}" destId="{B21D3B12-34FE-4AC8-95EC-B053841426F7}" srcOrd="0" destOrd="0" parTransId="{25ABE049-258B-4EC6-BB96-0332067AD7DA}" sibTransId="{21F69D58-310A-4163-ABF0-8215CCCAD326}"/>
    <dgm:cxn modelId="{6F9B01AC-A9C9-4589-A53D-C2ADD5C0512F}" type="presParOf" srcId="{7892BDD4-1CD1-424E-9EDB-415EA4AF6018}" destId="{073B4CC0-DD7E-4879-BE76-7C223EEA3461}" srcOrd="0" destOrd="0" presId="urn:microsoft.com/office/officeart/2005/8/layout/matrix1"/>
    <dgm:cxn modelId="{EAB4CED2-AC4B-487D-B297-6D76CA1465F0}" type="presParOf" srcId="{073B4CC0-DD7E-4879-BE76-7C223EEA3461}" destId="{4BF4DE60-853F-4FDC-83FB-E1AFDCC06408}" srcOrd="0" destOrd="0" presId="urn:microsoft.com/office/officeart/2005/8/layout/matrix1"/>
    <dgm:cxn modelId="{0357B6C0-B932-4803-A411-5529DFE32927}" type="presParOf" srcId="{073B4CC0-DD7E-4879-BE76-7C223EEA3461}" destId="{EEEFF623-BAAF-45D5-8758-46F2A5ED82C5}" srcOrd="1" destOrd="0" presId="urn:microsoft.com/office/officeart/2005/8/layout/matrix1"/>
    <dgm:cxn modelId="{586EBEF9-5BF7-473A-AC01-54D84A3FA35C}" type="presParOf" srcId="{073B4CC0-DD7E-4879-BE76-7C223EEA3461}" destId="{5BF386FC-FD2C-443E-BAF3-F22C7E293749}" srcOrd="2" destOrd="0" presId="urn:microsoft.com/office/officeart/2005/8/layout/matrix1"/>
    <dgm:cxn modelId="{634D9026-4AC8-4319-AC9A-131CB2B5CC17}" type="presParOf" srcId="{073B4CC0-DD7E-4879-BE76-7C223EEA3461}" destId="{CC9BC1DD-8848-4385-AF0F-676F8849F7AA}" srcOrd="3" destOrd="0" presId="urn:microsoft.com/office/officeart/2005/8/layout/matrix1"/>
    <dgm:cxn modelId="{2E3AB2B4-79BA-4296-AD4A-86B94DAAC085}" type="presParOf" srcId="{073B4CC0-DD7E-4879-BE76-7C223EEA3461}" destId="{1DD27BF5-0960-4114-8B4E-EB1A8E5F0E54}" srcOrd="4" destOrd="0" presId="urn:microsoft.com/office/officeart/2005/8/layout/matrix1"/>
    <dgm:cxn modelId="{7A4F2B69-F08C-458A-AE06-909242FE8686}" type="presParOf" srcId="{073B4CC0-DD7E-4879-BE76-7C223EEA3461}" destId="{38E6EEBB-1F78-4859-9DEF-9B0765E8AC59}" srcOrd="5" destOrd="0" presId="urn:microsoft.com/office/officeart/2005/8/layout/matrix1"/>
    <dgm:cxn modelId="{7DE6B750-5F37-4E54-9300-65E025AEC17E}" type="presParOf" srcId="{073B4CC0-DD7E-4879-BE76-7C223EEA3461}" destId="{49C47A1C-17C9-4555-8759-7F6F21AAB8DD}" srcOrd="6" destOrd="0" presId="urn:microsoft.com/office/officeart/2005/8/layout/matrix1"/>
    <dgm:cxn modelId="{2CA0E0A1-D36D-47D0-A99C-01FF3132AB04}" type="presParOf" srcId="{073B4CC0-DD7E-4879-BE76-7C223EEA3461}" destId="{D1AE3CA9-0F07-4725-A7D2-F23D38144465}" srcOrd="7" destOrd="0" presId="urn:microsoft.com/office/officeart/2005/8/layout/matrix1"/>
    <dgm:cxn modelId="{4E169F34-5D88-45AF-8893-1F45683B2BFD}" type="presParOf" srcId="{7892BDD4-1CD1-424E-9EDB-415EA4AF6018}" destId="{7082B1F6-49AF-4DF9-92B7-87C1E6C06612}"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75978F-BECC-48B4-B11A-24501E7C2D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3D9178-7A8A-4087-BB68-919E51B0D718}" type="pres">
      <dgm:prSet presAssocID="{BE75978F-BECC-48B4-B11A-24501E7C2D37}" presName="diagram" presStyleCnt="0">
        <dgm:presLayoutVars>
          <dgm:dir/>
          <dgm:resizeHandles val="exact"/>
        </dgm:presLayoutVars>
      </dgm:prSet>
      <dgm:spPr/>
    </dgm:pt>
  </dgm:ptLst>
  <dgm:cxnLst>
    <dgm:cxn modelId="{48B1C761-3C0A-4798-B348-6D3108E4E85F}" type="presOf" srcId="{BE75978F-BECC-48B4-B11A-24501E7C2D37}" destId="{9F3D9178-7A8A-4087-BB68-919E51B0D71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382850-5425-4EFC-B181-2C0AB4B49C72}"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en-US"/>
        </a:p>
      </dgm:t>
    </dgm:pt>
    <dgm:pt modelId="{1582C209-CA75-4F80-B5B4-AD4853F67B92}">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a:t>
          </a:r>
        </a:p>
      </dgm:t>
    </dgm:pt>
    <dgm:pt modelId="{81893411-9F9F-4D3D-8415-EFDAE9CDC7CE}" type="parTrans" cxnId="{BC88D49E-C5EC-45FE-90FF-49797BA1E6D0}">
      <dgm:prSet/>
      <dgm:spPr/>
      <dgm:t>
        <a:bodyPr/>
        <a:lstStyle/>
        <a:p>
          <a:endParaRPr lang="en-US"/>
        </a:p>
      </dgm:t>
    </dgm:pt>
    <dgm:pt modelId="{AB2B6397-F8A5-4D25-9763-BC60F8BE0FAC}" type="sibTrans" cxnId="{BC88D49E-C5EC-45FE-90FF-49797BA1E6D0}">
      <dgm:prSet/>
      <dgm:spPr/>
      <dgm:t>
        <a:bodyPr/>
        <a:lstStyle/>
        <a:p>
          <a:endParaRPr lang="en-US"/>
        </a:p>
      </dgm:t>
    </dgm:pt>
    <dgm:pt modelId="{691CE62C-9AAE-424F-9828-A1D39F4B3AA4}">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Implications</a:t>
          </a:r>
        </a:p>
      </dgm:t>
    </dgm:pt>
    <dgm:pt modelId="{B9F615BA-FEA5-4327-9AF6-EDCD1630C6E7}" type="parTrans" cxnId="{AEC7A84E-3782-4A34-9CD2-E4FE4C3630D5}">
      <dgm:prSet/>
      <dgm:spPr/>
      <dgm:t>
        <a:bodyPr/>
        <a:lstStyle/>
        <a:p>
          <a:endParaRPr lang="en-US"/>
        </a:p>
      </dgm:t>
    </dgm:pt>
    <dgm:pt modelId="{6843253E-30DE-4E2F-AC2C-42C6B19EF270}" type="sibTrans" cxnId="{AEC7A84E-3782-4A34-9CD2-E4FE4C3630D5}">
      <dgm:prSet/>
      <dgm:spPr/>
      <dgm:t>
        <a:bodyPr/>
        <a:lstStyle/>
        <a:p>
          <a:endParaRPr lang="en-US"/>
        </a:p>
      </dgm:t>
    </dgm:pt>
    <dgm:pt modelId="{6A782D63-4AAD-4374-A842-70E00287E642}">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Apply</a:t>
          </a:r>
        </a:p>
      </dgm:t>
    </dgm:pt>
    <dgm:pt modelId="{BEC41F59-49A2-4AD5-BD6E-E8CEA31D9095}" type="parTrans" cxnId="{3D3ABA34-6E55-46F8-806E-558F7E0CA0F5}">
      <dgm:prSet/>
      <dgm:spPr/>
      <dgm:t>
        <a:bodyPr/>
        <a:lstStyle/>
        <a:p>
          <a:endParaRPr lang="en-US"/>
        </a:p>
      </dgm:t>
    </dgm:pt>
    <dgm:pt modelId="{83CB7996-3125-4EB5-B084-3EE1EE2011E4}" type="sibTrans" cxnId="{3D3ABA34-6E55-46F8-806E-558F7E0CA0F5}">
      <dgm:prSet/>
      <dgm:spPr/>
      <dgm:t>
        <a:bodyPr/>
        <a:lstStyle/>
        <a:p>
          <a:endParaRPr lang="en-US"/>
        </a:p>
      </dgm:t>
    </dgm:pt>
    <dgm:pt modelId="{ED43E990-C64E-43CC-AEA5-61759FD2F3FA}">
      <dgm:prSet custT="1"/>
      <dgm:spPr>
        <a:solidFill>
          <a:srgbClr val="007E3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600" b="1"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Reflection/Share</a:t>
          </a:r>
        </a:p>
      </dgm:t>
    </dgm:pt>
    <dgm:pt modelId="{1C239731-45EC-4553-B2CA-DD42A2760A7A}" type="parTrans" cxnId="{2E4B2FC2-00DE-48A3-98AB-145B21304DFA}">
      <dgm:prSet/>
      <dgm:spPr/>
      <dgm:t>
        <a:bodyPr/>
        <a:lstStyle/>
        <a:p>
          <a:endParaRPr lang="en-US"/>
        </a:p>
      </dgm:t>
    </dgm:pt>
    <dgm:pt modelId="{CFDC26EE-0DC1-40ED-94DD-DCCD9CFA49FC}" type="sibTrans" cxnId="{2E4B2FC2-00DE-48A3-98AB-145B21304DFA}">
      <dgm:prSet/>
      <dgm:spPr/>
      <dgm:t>
        <a:bodyPr/>
        <a:lstStyle/>
        <a:p>
          <a:endParaRPr lang="en-US"/>
        </a:p>
      </dgm:t>
    </dgm:pt>
    <dgm:pt modelId="{B21D3B12-34FE-4AC8-95EC-B053841426F7}">
      <dgm:prSet custT="1"/>
      <dgm:spPr>
        <a:solidFill>
          <a:srgbClr val="C9FFE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pPr rtl="0">
            <a:spcAft>
              <a:spcPts val="0"/>
            </a:spcAft>
          </a:pPr>
          <a:r>
            <a:rPr lang="en-US" sz="4700" b="1"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Ages </a:t>
          </a:r>
        </a:p>
        <a:p>
          <a:pPr rtl="0">
            <a:spcAft>
              <a:spcPts val="0"/>
            </a:spcAft>
          </a:pPr>
          <a:r>
            <a:rPr lang="en-US" sz="4700" b="1"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9-11</a:t>
          </a:r>
        </a:p>
      </dgm:t>
    </dgm:pt>
    <dgm:pt modelId="{25ABE049-258B-4EC6-BB96-0332067AD7DA}" type="parTrans" cxnId="{29FFECEA-4B17-491B-B666-677078F1E9C0}">
      <dgm:prSet/>
      <dgm:spPr/>
      <dgm:t>
        <a:bodyPr/>
        <a:lstStyle/>
        <a:p>
          <a:endParaRPr lang="en-US"/>
        </a:p>
      </dgm:t>
    </dgm:pt>
    <dgm:pt modelId="{21F69D58-310A-4163-ABF0-8215CCCAD326}" type="sibTrans" cxnId="{29FFECEA-4B17-491B-B666-677078F1E9C0}">
      <dgm:prSet/>
      <dgm:spPr/>
      <dgm:t>
        <a:bodyPr/>
        <a:lstStyle/>
        <a:p>
          <a:endParaRPr lang="en-US"/>
        </a:p>
      </dgm:t>
    </dgm:pt>
    <dgm:pt modelId="{7892BDD4-1CD1-424E-9EDB-415EA4AF6018}" type="pres">
      <dgm:prSet presAssocID="{57382850-5425-4EFC-B181-2C0AB4B49C72}" presName="diagram" presStyleCnt="0">
        <dgm:presLayoutVars>
          <dgm:chMax val="1"/>
          <dgm:dir/>
          <dgm:animLvl val="ctr"/>
          <dgm:resizeHandles val="exact"/>
        </dgm:presLayoutVars>
      </dgm:prSet>
      <dgm:spPr/>
    </dgm:pt>
    <dgm:pt modelId="{073B4CC0-DD7E-4879-BE76-7C223EEA3461}" type="pres">
      <dgm:prSet presAssocID="{57382850-5425-4EFC-B181-2C0AB4B49C72}" presName="matrix" presStyleCnt="0"/>
      <dgm:spPr/>
    </dgm:pt>
    <dgm:pt modelId="{4BF4DE60-853F-4FDC-83FB-E1AFDCC06408}" type="pres">
      <dgm:prSet presAssocID="{57382850-5425-4EFC-B181-2C0AB4B49C72}" presName="tile1" presStyleLbl="node1" presStyleIdx="0" presStyleCnt="4" custLinFactNeighborY="-4190"/>
      <dgm:spPr/>
    </dgm:pt>
    <dgm:pt modelId="{EEEFF623-BAAF-45D5-8758-46F2A5ED82C5}" type="pres">
      <dgm:prSet presAssocID="{57382850-5425-4EFC-B181-2C0AB4B49C72}" presName="tile1text" presStyleLbl="node1" presStyleIdx="0" presStyleCnt="4">
        <dgm:presLayoutVars>
          <dgm:chMax val="0"/>
          <dgm:chPref val="0"/>
          <dgm:bulletEnabled val="1"/>
        </dgm:presLayoutVars>
      </dgm:prSet>
      <dgm:spPr/>
    </dgm:pt>
    <dgm:pt modelId="{5BF386FC-FD2C-443E-BAF3-F22C7E293749}" type="pres">
      <dgm:prSet presAssocID="{57382850-5425-4EFC-B181-2C0AB4B49C72}" presName="tile2" presStyleLbl="node1" presStyleIdx="1" presStyleCnt="4" custLinFactNeighborY="-12757"/>
      <dgm:spPr/>
    </dgm:pt>
    <dgm:pt modelId="{CC9BC1DD-8848-4385-AF0F-676F8849F7AA}" type="pres">
      <dgm:prSet presAssocID="{57382850-5425-4EFC-B181-2C0AB4B49C72}" presName="tile2text" presStyleLbl="node1" presStyleIdx="1" presStyleCnt="4">
        <dgm:presLayoutVars>
          <dgm:chMax val="0"/>
          <dgm:chPref val="0"/>
          <dgm:bulletEnabled val="1"/>
        </dgm:presLayoutVars>
      </dgm:prSet>
      <dgm:spPr/>
    </dgm:pt>
    <dgm:pt modelId="{1DD27BF5-0960-4114-8B4E-EB1A8E5F0E54}" type="pres">
      <dgm:prSet presAssocID="{57382850-5425-4EFC-B181-2C0AB4B49C72}" presName="tile3" presStyleLbl="node1" presStyleIdx="2" presStyleCnt="4" custLinFactNeighborY="5234"/>
      <dgm:spPr/>
    </dgm:pt>
    <dgm:pt modelId="{38E6EEBB-1F78-4859-9DEF-9B0765E8AC59}" type="pres">
      <dgm:prSet presAssocID="{57382850-5425-4EFC-B181-2C0AB4B49C72}" presName="tile3text" presStyleLbl="node1" presStyleIdx="2" presStyleCnt="4">
        <dgm:presLayoutVars>
          <dgm:chMax val="0"/>
          <dgm:chPref val="0"/>
          <dgm:bulletEnabled val="1"/>
        </dgm:presLayoutVars>
      </dgm:prSet>
      <dgm:spPr/>
    </dgm:pt>
    <dgm:pt modelId="{49C47A1C-17C9-4555-8759-7F6F21AAB8DD}" type="pres">
      <dgm:prSet presAssocID="{57382850-5425-4EFC-B181-2C0AB4B49C72}" presName="tile4" presStyleLbl="node1" presStyleIdx="3" presStyleCnt="4" custLinFactNeighborX="0"/>
      <dgm:spPr/>
    </dgm:pt>
    <dgm:pt modelId="{D1AE3CA9-0F07-4725-A7D2-F23D38144465}" type="pres">
      <dgm:prSet presAssocID="{57382850-5425-4EFC-B181-2C0AB4B49C72}" presName="tile4text" presStyleLbl="node1" presStyleIdx="3" presStyleCnt="4">
        <dgm:presLayoutVars>
          <dgm:chMax val="0"/>
          <dgm:chPref val="0"/>
          <dgm:bulletEnabled val="1"/>
        </dgm:presLayoutVars>
      </dgm:prSet>
      <dgm:spPr/>
    </dgm:pt>
    <dgm:pt modelId="{7082B1F6-49AF-4DF9-92B7-87C1E6C06612}" type="pres">
      <dgm:prSet presAssocID="{57382850-5425-4EFC-B181-2C0AB4B49C72}" presName="centerTile" presStyleLbl="fgShp" presStyleIdx="0" presStyleCnt="1" custScaleX="121000" custScaleY="121000">
        <dgm:presLayoutVars>
          <dgm:chMax val="0"/>
          <dgm:chPref val="0"/>
        </dgm:presLayoutVars>
      </dgm:prSet>
      <dgm:spPr/>
    </dgm:pt>
  </dgm:ptLst>
  <dgm:cxnLst>
    <dgm:cxn modelId="{C21BC207-A139-4383-9698-3EEDBCAF8383}" type="presOf" srcId="{ED43E990-C64E-43CC-AEA5-61759FD2F3FA}" destId="{49C47A1C-17C9-4555-8759-7F6F21AAB8DD}" srcOrd="0" destOrd="0" presId="urn:microsoft.com/office/officeart/2005/8/layout/matrix1"/>
    <dgm:cxn modelId="{2D88BD1A-AE1D-44F6-8393-00C235638E70}" type="presOf" srcId="{691CE62C-9AAE-424F-9828-A1D39F4B3AA4}" destId="{CC9BC1DD-8848-4385-AF0F-676F8849F7AA}" srcOrd="1" destOrd="0" presId="urn:microsoft.com/office/officeart/2005/8/layout/matrix1"/>
    <dgm:cxn modelId="{3D3ABA34-6E55-46F8-806E-558F7E0CA0F5}" srcId="{B21D3B12-34FE-4AC8-95EC-B053841426F7}" destId="{6A782D63-4AAD-4374-A842-70E00287E642}" srcOrd="2" destOrd="0" parTransId="{BEC41F59-49A2-4AD5-BD6E-E8CEA31D9095}" sibTransId="{83CB7996-3125-4EB5-B084-3EE1EE2011E4}"/>
    <dgm:cxn modelId="{AEC7A84E-3782-4A34-9CD2-E4FE4C3630D5}" srcId="{B21D3B12-34FE-4AC8-95EC-B053841426F7}" destId="{691CE62C-9AAE-424F-9828-A1D39F4B3AA4}" srcOrd="1" destOrd="0" parTransId="{B9F615BA-FEA5-4327-9AF6-EDCD1630C6E7}" sibTransId="{6843253E-30DE-4E2F-AC2C-42C6B19EF270}"/>
    <dgm:cxn modelId="{F44A3A50-B20F-4D11-B2B6-5B7E059E6F22}" type="presOf" srcId="{57382850-5425-4EFC-B181-2C0AB4B49C72}" destId="{7892BDD4-1CD1-424E-9EDB-415EA4AF6018}" srcOrd="0" destOrd="0" presId="urn:microsoft.com/office/officeart/2005/8/layout/matrix1"/>
    <dgm:cxn modelId="{BFEA9251-CECA-4549-9FA2-FBEEDB560C63}" type="presOf" srcId="{ED43E990-C64E-43CC-AEA5-61759FD2F3FA}" destId="{D1AE3CA9-0F07-4725-A7D2-F23D38144465}" srcOrd="1" destOrd="0" presId="urn:microsoft.com/office/officeart/2005/8/layout/matrix1"/>
    <dgm:cxn modelId="{9B5FC371-7820-4BD8-9AB4-F74F109C7BD3}" type="presOf" srcId="{B21D3B12-34FE-4AC8-95EC-B053841426F7}" destId="{7082B1F6-49AF-4DF9-92B7-87C1E6C06612}" srcOrd="0" destOrd="0" presId="urn:microsoft.com/office/officeart/2005/8/layout/matrix1"/>
    <dgm:cxn modelId="{00E1CE8A-6A6B-4207-B4E9-05ECE6DB666B}" type="presOf" srcId="{691CE62C-9AAE-424F-9828-A1D39F4B3AA4}" destId="{5BF386FC-FD2C-443E-BAF3-F22C7E293749}" srcOrd="0" destOrd="0" presId="urn:microsoft.com/office/officeart/2005/8/layout/matrix1"/>
    <dgm:cxn modelId="{BC88D49E-C5EC-45FE-90FF-49797BA1E6D0}" srcId="{B21D3B12-34FE-4AC8-95EC-B053841426F7}" destId="{1582C209-CA75-4F80-B5B4-AD4853F67B92}" srcOrd="0" destOrd="0" parTransId="{81893411-9F9F-4D3D-8415-EFDAE9CDC7CE}" sibTransId="{AB2B6397-F8A5-4D25-9763-BC60F8BE0FAC}"/>
    <dgm:cxn modelId="{8FCA719F-2646-49FF-8C24-E38ECECC576D}" type="presOf" srcId="{1582C209-CA75-4F80-B5B4-AD4853F67B92}" destId="{EEEFF623-BAAF-45D5-8758-46F2A5ED82C5}" srcOrd="1" destOrd="0" presId="urn:microsoft.com/office/officeart/2005/8/layout/matrix1"/>
    <dgm:cxn modelId="{F48101AA-2713-4166-A269-7C15F4D56A62}" type="presOf" srcId="{1582C209-CA75-4F80-B5B4-AD4853F67B92}" destId="{4BF4DE60-853F-4FDC-83FB-E1AFDCC06408}" srcOrd="0" destOrd="0" presId="urn:microsoft.com/office/officeart/2005/8/layout/matrix1"/>
    <dgm:cxn modelId="{2E4B2FC2-00DE-48A3-98AB-145B21304DFA}" srcId="{B21D3B12-34FE-4AC8-95EC-B053841426F7}" destId="{ED43E990-C64E-43CC-AEA5-61759FD2F3FA}" srcOrd="3" destOrd="0" parTransId="{1C239731-45EC-4553-B2CA-DD42A2760A7A}" sibTransId="{CFDC26EE-0DC1-40ED-94DD-DCCD9CFA49FC}"/>
    <dgm:cxn modelId="{3B4352C4-D181-44D5-8BD3-75EA86C2D36E}" type="presOf" srcId="{6A782D63-4AAD-4374-A842-70E00287E642}" destId="{38E6EEBB-1F78-4859-9DEF-9B0765E8AC59}" srcOrd="1" destOrd="0" presId="urn:microsoft.com/office/officeart/2005/8/layout/matrix1"/>
    <dgm:cxn modelId="{A0BD49D2-16C4-41EE-802B-94D22AEBA797}" type="presOf" srcId="{6A782D63-4AAD-4374-A842-70E00287E642}" destId="{1DD27BF5-0960-4114-8B4E-EB1A8E5F0E54}" srcOrd="0" destOrd="0" presId="urn:microsoft.com/office/officeart/2005/8/layout/matrix1"/>
    <dgm:cxn modelId="{29FFECEA-4B17-491B-B666-677078F1E9C0}" srcId="{57382850-5425-4EFC-B181-2C0AB4B49C72}" destId="{B21D3B12-34FE-4AC8-95EC-B053841426F7}" srcOrd="0" destOrd="0" parTransId="{25ABE049-258B-4EC6-BB96-0332067AD7DA}" sibTransId="{21F69D58-310A-4163-ABF0-8215CCCAD326}"/>
    <dgm:cxn modelId="{6F9B01AC-A9C9-4589-A53D-C2ADD5C0512F}" type="presParOf" srcId="{7892BDD4-1CD1-424E-9EDB-415EA4AF6018}" destId="{073B4CC0-DD7E-4879-BE76-7C223EEA3461}" srcOrd="0" destOrd="0" presId="urn:microsoft.com/office/officeart/2005/8/layout/matrix1"/>
    <dgm:cxn modelId="{EAB4CED2-AC4B-487D-B297-6D76CA1465F0}" type="presParOf" srcId="{073B4CC0-DD7E-4879-BE76-7C223EEA3461}" destId="{4BF4DE60-853F-4FDC-83FB-E1AFDCC06408}" srcOrd="0" destOrd="0" presId="urn:microsoft.com/office/officeart/2005/8/layout/matrix1"/>
    <dgm:cxn modelId="{0357B6C0-B932-4803-A411-5529DFE32927}" type="presParOf" srcId="{073B4CC0-DD7E-4879-BE76-7C223EEA3461}" destId="{EEEFF623-BAAF-45D5-8758-46F2A5ED82C5}" srcOrd="1" destOrd="0" presId="urn:microsoft.com/office/officeart/2005/8/layout/matrix1"/>
    <dgm:cxn modelId="{586EBEF9-5BF7-473A-AC01-54D84A3FA35C}" type="presParOf" srcId="{073B4CC0-DD7E-4879-BE76-7C223EEA3461}" destId="{5BF386FC-FD2C-443E-BAF3-F22C7E293749}" srcOrd="2" destOrd="0" presId="urn:microsoft.com/office/officeart/2005/8/layout/matrix1"/>
    <dgm:cxn modelId="{634D9026-4AC8-4319-AC9A-131CB2B5CC17}" type="presParOf" srcId="{073B4CC0-DD7E-4879-BE76-7C223EEA3461}" destId="{CC9BC1DD-8848-4385-AF0F-676F8849F7AA}" srcOrd="3" destOrd="0" presId="urn:microsoft.com/office/officeart/2005/8/layout/matrix1"/>
    <dgm:cxn modelId="{2E3AB2B4-79BA-4296-AD4A-86B94DAAC085}" type="presParOf" srcId="{073B4CC0-DD7E-4879-BE76-7C223EEA3461}" destId="{1DD27BF5-0960-4114-8B4E-EB1A8E5F0E54}" srcOrd="4" destOrd="0" presId="urn:microsoft.com/office/officeart/2005/8/layout/matrix1"/>
    <dgm:cxn modelId="{7A4F2B69-F08C-458A-AE06-909242FE8686}" type="presParOf" srcId="{073B4CC0-DD7E-4879-BE76-7C223EEA3461}" destId="{38E6EEBB-1F78-4859-9DEF-9B0765E8AC59}" srcOrd="5" destOrd="0" presId="urn:microsoft.com/office/officeart/2005/8/layout/matrix1"/>
    <dgm:cxn modelId="{7DE6B750-5F37-4E54-9300-65E025AEC17E}" type="presParOf" srcId="{073B4CC0-DD7E-4879-BE76-7C223EEA3461}" destId="{49C47A1C-17C9-4555-8759-7F6F21AAB8DD}" srcOrd="6" destOrd="0" presId="urn:microsoft.com/office/officeart/2005/8/layout/matrix1"/>
    <dgm:cxn modelId="{2CA0E0A1-D36D-47D0-A99C-01FF3132AB04}" type="presParOf" srcId="{073B4CC0-DD7E-4879-BE76-7C223EEA3461}" destId="{D1AE3CA9-0F07-4725-A7D2-F23D38144465}" srcOrd="7" destOrd="0" presId="urn:microsoft.com/office/officeart/2005/8/layout/matrix1"/>
    <dgm:cxn modelId="{4E169F34-5D88-45AF-8893-1F45683B2BFD}" type="presParOf" srcId="{7892BDD4-1CD1-424E-9EDB-415EA4AF6018}" destId="{7082B1F6-49AF-4DF9-92B7-87C1E6C06612}"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75978F-BECC-48B4-B11A-24501E7C2D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3D9178-7A8A-4087-BB68-919E51B0D718}" type="pres">
      <dgm:prSet presAssocID="{BE75978F-BECC-48B4-B11A-24501E7C2D37}" presName="diagram" presStyleCnt="0">
        <dgm:presLayoutVars>
          <dgm:dir/>
          <dgm:resizeHandles val="exact"/>
        </dgm:presLayoutVars>
      </dgm:prSet>
      <dgm:spPr/>
    </dgm:pt>
  </dgm:ptLst>
  <dgm:cxnLst>
    <dgm:cxn modelId="{48B1C761-3C0A-4798-B348-6D3108E4E85F}" type="presOf" srcId="{BE75978F-BECC-48B4-B11A-24501E7C2D37}" destId="{9F3D9178-7A8A-4087-BB68-919E51B0D71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EDE51-1645-492D-BB1B-B10C16CE64A5}">
      <dsp:nvSpPr>
        <dsp:cNvPr id="0" name=""/>
        <dsp:cNvSpPr/>
      </dsp:nvSpPr>
      <dsp:spPr>
        <a:xfrm>
          <a:off x="387426" y="3022"/>
          <a:ext cx="7749386" cy="1335408"/>
        </a:xfrm>
        <a:prstGeom prst="roundRect">
          <a:avLst/>
        </a:prstGeom>
        <a:solidFill>
          <a:srgbClr val="00954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i="0" kern="1200"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Organizer, facilitator, teacher and mentor.</a:t>
          </a:r>
        </a:p>
      </dsp:txBody>
      <dsp:txXfrm>
        <a:off x="452615" y="68211"/>
        <a:ext cx="7619008" cy="1205030"/>
      </dsp:txXfrm>
    </dsp:sp>
    <dsp:sp modelId="{A703206F-89DD-4A50-AF81-FEBAE74C245B}">
      <dsp:nvSpPr>
        <dsp:cNvPr id="0" name=""/>
        <dsp:cNvSpPr/>
      </dsp:nvSpPr>
      <dsp:spPr>
        <a:xfrm>
          <a:off x="387426" y="1364351"/>
          <a:ext cx="7749386" cy="1335408"/>
        </a:xfrm>
        <a:prstGeom prst="roundRect">
          <a:avLst/>
        </a:prstGeom>
        <a:solidFill>
          <a:srgbClr val="00954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i="0" kern="1200"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Create educational programming through club meetings, community service projects, events, activities, </a:t>
          </a:r>
        </a:p>
      </dsp:txBody>
      <dsp:txXfrm>
        <a:off x="452615" y="1429540"/>
        <a:ext cx="7619008" cy="1205030"/>
      </dsp:txXfrm>
    </dsp:sp>
    <dsp:sp modelId="{9EE5172E-92B9-49BB-B7FE-84D4247BAC20}">
      <dsp:nvSpPr>
        <dsp:cNvPr id="0" name=""/>
        <dsp:cNvSpPr/>
      </dsp:nvSpPr>
      <dsp:spPr>
        <a:xfrm>
          <a:off x="387426" y="2725680"/>
          <a:ext cx="7749386" cy="1335408"/>
        </a:xfrm>
        <a:prstGeom prst="roundRect">
          <a:avLst/>
        </a:prstGeom>
        <a:solidFill>
          <a:srgbClr val="00954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i="0" kern="1200"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Give of their time and resources to help youth learn and gain skills,</a:t>
          </a:r>
        </a:p>
      </dsp:txBody>
      <dsp:txXfrm>
        <a:off x="452615" y="2790869"/>
        <a:ext cx="7619008" cy="1205030"/>
      </dsp:txXfrm>
    </dsp:sp>
    <dsp:sp modelId="{8B98FF5C-4A20-451A-B208-95447B4B734B}">
      <dsp:nvSpPr>
        <dsp:cNvPr id="0" name=""/>
        <dsp:cNvSpPr/>
      </dsp:nvSpPr>
      <dsp:spPr>
        <a:xfrm>
          <a:off x="387426" y="4087008"/>
          <a:ext cx="7749386" cy="1335408"/>
        </a:xfrm>
        <a:prstGeom prst="roundRect">
          <a:avLst/>
        </a:prstGeom>
        <a:solidFill>
          <a:srgbClr val="00954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i="0" kern="1200"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the while having fun in the process! </a:t>
          </a:r>
        </a:p>
      </dsp:txBody>
      <dsp:txXfrm>
        <a:off x="452615" y="4152197"/>
        <a:ext cx="7619008" cy="12050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4DE60-853F-4FDC-83FB-E1AFDCC06408}">
      <dsp:nvSpPr>
        <dsp:cNvPr id="0" name=""/>
        <dsp:cNvSpPr/>
      </dsp:nvSpPr>
      <dsp:spPr>
        <a:xfrm rot="16200000">
          <a:off x="668432" y="-668432"/>
          <a:ext cx="2866836" cy="4203700"/>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a:t>
          </a:r>
        </a:p>
      </dsp:txBody>
      <dsp:txXfrm rot="5400000">
        <a:off x="0" y="0"/>
        <a:ext cx="4203700" cy="2150127"/>
      </dsp:txXfrm>
    </dsp:sp>
    <dsp:sp modelId="{5BF386FC-FD2C-443E-BAF3-F22C7E293749}">
      <dsp:nvSpPr>
        <dsp:cNvPr id="0" name=""/>
        <dsp:cNvSpPr/>
      </dsp:nvSpPr>
      <dsp:spPr>
        <a:xfrm>
          <a:off x="4203700" y="0"/>
          <a:ext cx="4203700" cy="2866836"/>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Implications</a:t>
          </a:r>
        </a:p>
      </dsp:txBody>
      <dsp:txXfrm>
        <a:off x="4203700" y="0"/>
        <a:ext cx="4203700" cy="2150127"/>
      </dsp:txXfrm>
    </dsp:sp>
    <dsp:sp modelId="{1DD27BF5-0960-4114-8B4E-EB1A8E5F0E54}">
      <dsp:nvSpPr>
        <dsp:cNvPr id="0" name=""/>
        <dsp:cNvSpPr/>
      </dsp:nvSpPr>
      <dsp:spPr>
        <a:xfrm rot="10800000">
          <a:off x="0" y="2866836"/>
          <a:ext cx="4203700" cy="2866836"/>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Apply</a:t>
          </a:r>
        </a:p>
      </dsp:txBody>
      <dsp:txXfrm rot="10800000">
        <a:off x="0" y="3583544"/>
        <a:ext cx="4203700" cy="2150127"/>
      </dsp:txXfrm>
    </dsp:sp>
    <dsp:sp modelId="{49C47A1C-17C9-4555-8759-7F6F21AAB8DD}">
      <dsp:nvSpPr>
        <dsp:cNvPr id="0" name=""/>
        <dsp:cNvSpPr/>
      </dsp:nvSpPr>
      <dsp:spPr>
        <a:xfrm rot="5400000">
          <a:off x="4872131" y="2198404"/>
          <a:ext cx="2866836" cy="4203700"/>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Reflection/Share</a:t>
          </a:r>
        </a:p>
      </dsp:txBody>
      <dsp:txXfrm rot="-5400000">
        <a:off x="4203700" y="3583544"/>
        <a:ext cx="4203700" cy="2150127"/>
      </dsp:txXfrm>
    </dsp:sp>
    <dsp:sp modelId="{7082B1F6-49AF-4DF9-92B7-87C1E6C06612}">
      <dsp:nvSpPr>
        <dsp:cNvPr id="0" name=""/>
        <dsp:cNvSpPr/>
      </dsp:nvSpPr>
      <dsp:spPr>
        <a:xfrm>
          <a:off x="2677756" y="1999618"/>
          <a:ext cx="3051886" cy="1734435"/>
        </a:xfrm>
        <a:prstGeom prst="roundRect">
          <a:avLst/>
        </a:prstGeom>
        <a:solidFill>
          <a:srgbClr val="C9FFE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ts val="0"/>
            </a:spcAft>
            <a:buNone/>
          </a:pPr>
          <a:r>
            <a:rPr lang="en-US" sz="4700" b="1" kern="120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Ages </a:t>
          </a:r>
        </a:p>
        <a:p>
          <a:pPr marL="0" lvl="0" indent="0" algn="ctr" defTabSz="2089150" rtl="0">
            <a:lnSpc>
              <a:spcPct val="90000"/>
            </a:lnSpc>
            <a:spcBef>
              <a:spcPct val="0"/>
            </a:spcBef>
            <a:spcAft>
              <a:spcPts val="0"/>
            </a:spcAft>
            <a:buNone/>
          </a:pPr>
          <a:r>
            <a:rPr lang="en-US" sz="4700" b="1" kern="120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12-14</a:t>
          </a:r>
        </a:p>
      </dsp:txBody>
      <dsp:txXfrm>
        <a:off x="2762424" y="2084286"/>
        <a:ext cx="2882550" cy="15650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4DE60-853F-4FDC-83FB-E1AFDCC06408}">
      <dsp:nvSpPr>
        <dsp:cNvPr id="0" name=""/>
        <dsp:cNvSpPr/>
      </dsp:nvSpPr>
      <dsp:spPr>
        <a:xfrm rot="16200000">
          <a:off x="668432" y="-668432"/>
          <a:ext cx="2866836" cy="4203700"/>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a:t>
          </a:r>
        </a:p>
      </dsp:txBody>
      <dsp:txXfrm rot="5400000">
        <a:off x="0" y="0"/>
        <a:ext cx="4203700" cy="2150127"/>
      </dsp:txXfrm>
    </dsp:sp>
    <dsp:sp modelId="{5BF386FC-FD2C-443E-BAF3-F22C7E293749}">
      <dsp:nvSpPr>
        <dsp:cNvPr id="0" name=""/>
        <dsp:cNvSpPr/>
      </dsp:nvSpPr>
      <dsp:spPr>
        <a:xfrm>
          <a:off x="4203700" y="0"/>
          <a:ext cx="4203700" cy="2866836"/>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Implications</a:t>
          </a:r>
        </a:p>
      </dsp:txBody>
      <dsp:txXfrm>
        <a:off x="4203700" y="0"/>
        <a:ext cx="4203700" cy="2150127"/>
      </dsp:txXfrm>
    </dsp:sp>
    <dsp:sp modelId="{1DD27BF5-0960-4114-8B4E-EB1A8E5F0E54}">
      <dsp:nvSpPr>
        <dsp:cNvPr id="0" name=""/>
        <dsp:cNvSpPr/>
      </dsp:nvSpPr>
      <dsp:spPr>
        <a:xfrm rot="10800000">
          <a:off x="0" y="2866836"/>
          <a:ext cx="4203700" cy="2866836"/>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Apply</a:t>
          </a:r>
        </a:p>
      </dsp:txBody>
      <dsp:txXfrm rot="10800000">
        <a:off x="0" y="3583544"/>
        <a:ext cx="4203700" cy="2150127"/>
      </dsp:txXfrm>
    </dsp:sp>
    <dsp:sp modelId="{49C47A1C-17C9-4555-8759-7F6F21AAB8DD}">
      <dsp:nvSpPr>
        <dsp:cNvPr id="0" name=""/>
        <dsp:cNvSpPr/>
      </dsp:nvSpPr>
      <dsp:spPr>
        <a:xfrm rot="5400000">
          <a:off x="4872131" y="2198404"/>
          <a:ext cx="2866836" cy="4203700"/>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Reflection/Share</a:t>
          </a:r>
        </a:p>
      </dsp:txBody>
      <dsp:txXfrm rot="-5400000">
        <a:off x="4203700" y="3583544"/>
        <a:ext cx="4203700" cy="2150127"/>
      </dsp:txXfrm>
    </dsp:sp>
    <dsp:sp modelId="{7082B1F6-49AF-4DF9-92B7-87C1E6C06612}">
      <dsp:nvSpPr>
        <dsp:cNvPr id="0" name=""/>
        <dsp:cNvSpPr/>
      </dsp:nvSpPr>
      <dsp:spPr>
        <a:xfrm>
          <a:off x="2677756" y="1999618"/>
          <a:ext cx="3051886" cy="1734435"/>
        </a:xfrm>
        <a:prstGeom prst="roundRect">
          <a:avLst/>
        </a:prstGeom>
        <a:solidFill>
          <a:srgbClr val="C9FFE1"/>
        </a:solidFill>
        <a:ln>
          <a:solidFill>
            <a:srgbClr val="009543"/>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ts val="0"/>
            </a:spcAft>
            <a:buNone/>
          </a:pPr>
          <a:r>
            <a:rPr lang="en-US" sz="4700" b="1" kern="120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Ages </a:t>
          </a:r>
        </a:p>
        <a:p>
          <a:pPr marL="0" lvl="0" indent="0" algn="ctr" defTabSz="2089150" rtl="0">
            <a:lnSpc>
              <a:spcPct val="90000"/>
            </a:lnSpc>
            <a:spcBef>
              <a:spcPct val="0"/>
            </a:spcBef>
            <a:spcAft>
              <a:spcPts val="0"/>
            </a:spcAft>
            <a:buNone/>
          </a:pPr>
          <a:r>
            <a:rPr lang="en-US" sz="4700" b="1" kern="120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15-19</a:t>
          </a:r>
        </a:p>
      </dsp:txBody>
      <dsp:txXfrm>
        <a:off x="2762424" y="2084286"/>
        <a:ext cx="2882550" cy="15650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A2F99-D7A9-45B1-9DC2-8645DAEFF7B4}">
      <dsp:nvSpPr>
        <dsp:cNvPr id="0" name=""/>
        <dsp:cNvSpPr/>
      </dsp:nvSpPr>
      <dsp:spPr>
        <a:xfrm>
          <a:off x="1336" y="740604"/>
          <a:ext cx="792462" cy="792462"/>
        </a:xfrm>
        <a:prstGeom prst="chord">
          <a:avLst>
            <a:gd name="adj1" fmla="val 4800000"/>
            <a:gd name="adj2" fmla="val 16800000"/>
          </a:avLst>
        </a:prstGeom>
        <a:solidFill>
          <a:srgbClr val="009543">
            <a:alpha val="40000"/>
          </a:srgbClr>
        </a:solidFill>
        <a:ln>
          <a:solidFill>
            <a:srgbClr val="009543"/>
          </a:solidFill>
        </a:ln>
        <a:effectLst/>
        <a:scene3d>
          <a:camera prst="orthographicFront"/>
          <a:lightRig rig="threePt" dir="t"/>
        </a:scene3d>
        <a:sp3d>
          <a:bevelT prst="slope"/>
        </a:sp3d>
      </dsp:spPr>
      <dsp:style>
        <a:lnRef idx="0">
          <a:scrgbClr r="0" g="0" b="0"/>
        </a:lnRef>
        <a:fillRef idx="1">
          <a:scrgbClr r="0" g="0" b="0"/>
        </a:fillRef>
        <a:effectRef idx="0">
          <a:scrgbClr r="0" g="0" b="0"/>
        </a:effectRef>
        <a:fontRef idx="minor"/>
      </dsp:style>
    </dsp:sp>
    <dsp:sp modelId="{BF60D294-D188-4689-B331-1B21D285B844}">
      <dsp:nvSpPr>
        <dsp:cNvPr id="0" name=""/>
        <dsp:cNvSpPr/>
      </dsp:nvSpPr>
      <dsp:spPr>
        <a:xfrm>
          <a:off x="80582" y="819853"/>
          <a:ext cx="633969" cy="633969"/>
        </a:xfrm>
        <a:prstGeom prst="pie">
          <a:avLst>
            <a:gd name="adj1" fmla="val 12600000"/>
            <a:gd name="adj2" fmla="val 16200000"/>
          </a:avLst>
        </a:prstGeom>
        <a:solidFill>
          <a:srgbClr val="009543">
            <a:alpha val="38824"/>
          </a:srgbClr>
        </a:solidFill>
        <a:ln w="12700" cap="flat" cmpd="sng" algn="ctr">
          <a:solidFill>
            <a:srgbClr val="FEFFFF"/>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88D0D81-5467-49F2-B1EC-84B41FF2F09C}">
      <dsp:nvSpPr>
        <dsp:cNvPr id="0" name=""/>
        <dsp:cNvSpPr/>
      </dsp:nvSpPr>
      <dsp:spPr>
        <a:xfrm rot="16200000">
          <a:off x="-1450756" y="3247714"/>
          <a:ext cx="3627339" cy="418843"/>
        </a:xfrm>
        <a:prstGeom prst="rect">
          <a:avLst/>
        </a:prstGeom>
        <a:solidFill>
          <a:srgbClr val="00954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rtl="0">
            <a:lnSpc>
              <a:spcPct val="90000"/>
            </a:lnSpc>
            <a:spcBef>
              <a:spcPct val="0"/>
            </a:spcBef>
            <a:spcAft>
              <a:spcPct val="35000"/>
            </a:spcAft>
            <a:buNone/>
          </a:pPr>
          <a:r>
            <a:rPr lang="en-US" sz="24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4-H Project </a:t>
          </a:r>
          <a:endParaRPr lang="en-US" sz="24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450756" y="3247714"/>
        <a:ext cx="3627339" cy="418843"/>
      </dsp:txXfrm>
    </dsp:sp>
    <dsp:sp modelId="{205F24A9-C2BC-4FAA-AF94-71060FE9073F}">
      <dsp:nvSpPr>
        <dsp:cNvPr id="0" name=""/>
        <dsp:cNvSpPr/>
      </dsp:nvSpPr>
      <dsp:spPr>
        <a:xfrm>
          <a:off x="559008" y="641122"/>
          <a:ext cx="2320488" cy="4640976"/>
        </a:xfrm>
        <a:prstGeom prst="rect">
          <a:avLst/>
        </a:prstGeom>
        <a:solidFill>
          <a:srgbClr val="00954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rtl="0">
            <a:lnSpc>
              <a:spcPct val="90000"/>
            </a:lnSpc>
            <a:spcBef>
              <a:spcPct val="0"/>
            </a:spcBef>
            <a:spcAft>
              <a:spcPct val="35000"/>
            </a:spcAft>
            <a:buNone/>
          </a:pPr>
          <a:r>
            <a:rPr lang="en-US" sz="2400" b="1" u="sng"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Focused area of work </a:t>
          </a:r>
          <a:endParaRPr lang="en-US" sz="2400" u="sng"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l" defTabSz="1066800" rtl="0">
            <a:lnSpc>
              <a:spcPct val="90000"/>
            </a:lnSpc>
            <a:spcBef>
              <a:spcPct val="0"/>
            </a:spcBef>
            <a:spcAft>
              <a:spcPct val="35000"/>
            </a:spcAft>
            <a:buNone/>
          </a:pPr>
          <a:r>
            <a:rPr lang="en-US" sz="24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Planned sequence</a:t>
          </a:r>
          <a:endParaRPr lang="en-US" sz="24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age-appropriate and </a:t>
          </a:r>
          <a:endParaRPr lang="en-US" sz="18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research-based learning opportunities </a:t>
          </a:r>
          <a:endParaRPr lang="en-US" sz="18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l" defTabSz="1066800" rtl="0">
            <a:lnSpc>
              <a:spcPct val="90000"/>
            </a:lnSpc>
            <a:spcBef>
              <a:spcPct val="0"/>
            </a:spcBef>
            <a:spcAft>
              <a:spcPct val="35000"/>
            </a:spcAft>
            <a:buNone/>
          </a:pPr>
          <a:r>
            <a:rPr lang="en-US" sz="24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Skill and positive youth development</a:t>
          </a:r>
          <a:endParaRPr lang="en-US" sz="24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59008" y="641122"/>
        <a:ext cx="2320488" cy="4640976"/>
      </dsp:txXfrm>
    </dsp:sp>
    <dsp:sp modelId="{3ABD3B67-5FDA-4EC8-ADA0-01B7F4F4F1B2}">
      <dsp:nvSpPr>
        <dsp:cNvPr id="0" name=""/>
        <dsp:cNvSpPr/>
      </dsp:nvSpPr>
      <dsp:spPr>
        <a:xfrm>
          <a:off x="3035759" y="718675"/>
          <a:ext cx="792462" cy="792462"/>
        </a:xfrm>
        <a:prstGeom prst="chord">
          <a:avLst>
            <a:gd name="adj1" fmla="val 4800000"/>
            <a:gd name="adj2" fmla="val 16800000"/>
          </a:avLst>
        </a:prstGeom>
        <a:solidFill>
          <a:srgbClr val="009543">
            <a:alpha val="40000"/>
          </a:srgbClr>
        </a:solidFill>
        <a:ln>
          <a:solidFill>
            <a:srgbClr val="009543"/>
          </a:solidFill>
        </a:ln>
        <a:effectLst/>
        <a:scene3d>
          <a:camera prst="orthographicFront"/>
          <a:lightRig rig="threePt" dir="t"/>
        </a:scene3d>
        <a:sp3d>
          <a:bevelT prst="slope"/>
        </a:sp3d>
      </dsp:spPr>
      <dsp:style>
        <a:lnRef idx="0">
          <a:scrgbClr r="0" g="0" b="0"/>
        </a:lnRef>
        <a:fillRef idx="1">
          <a:scrgbClr r="0" g="0" b="0"/>
        </a:fillRef>
        <a:effectRef idx="0">
          <a:scrgbClr r="0" g="0" b="0"/>
        </a:effectRef>
        <a:fontRef idx="minor"/>
      </dsp:style>
    </dsp:sp>
    <dsp:sp modelId="{D377719F-03B4-453D-80E9-CF7344368792}">
      <dsp:nvSpPr>
        <dsp:cNvPr id="0" name=""/>
        <dsp:cNvSpPr/>
      </dsp:nvSpPr>
      <dsp:spPr>
        <a:xfrm>
          <a:off x="3115010" y="797920"/>
          <a:ext cx="633969" cy="633969"/>
        </a:xfrm>
        <a:prstGeom prst="pie">
          <a:avLst>
            <a:gd name="adj1" fmla="val 9000000"/>
            <a:gd name="adj2" fmla="val 16200000"/>
          </a:avLst>
        </a:prstGeom>
        <a:solidFill>
          <a:srgbClr val="009543">
            <a:alpha val="40000"/>
          </a:srgbClr>
        </a:solidFill>
        <a:ln w="12700" cap="flat" cmpd="sng" algn="ctr">
          <a:solidFill>
            <a:srgbClr val="FEFFFF"/>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4BDBA5B-0BC5-4139-B6EA-F42131BD9A78}">
      <dsp:nvSpPr>
        <dsp:cNvPr id="0" name=""/>
        <dsp:cNvSpPr/>
      </dsp:nvSpPr>
      <dsp:spPr>
        <a:xfrm rot="16200000">
          <a:off x="1588576" y="3277786"/>
          <a:ext cx="3616377" cy="427149"/>
        </a:xfrm>
        <a:prstGeom prst="rect">
          <a:avLst/>
        </a:prstGeom>
        <a:solidFill>
          <a:srgbClr val="00954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rtl="0">
            <a:lnSpc>
              <a:spcPct val="90000"/>
            </a:lnSpc>
            <a:spcBef>
              <a:spcPct val="0"/>
            </a:spcBef>
            <a:spcAft>
              <a:spcPct val="35000"/>
            </a:spcAft>
            <a:buNone/>
          </a:pPr>
          <a:r>
            <a:rPr lang="en-US" sz="24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Project Group </a:t>
          </a:r>
          <a:endParaRPr lang="en-US" sz="24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588576" y="3277786"/>
        <a:ext cx="3616377" cy="427149"/>
      </dsp:txXfrm>
    </dsp:sp>
    <dsp:sp modelId="{B62DCF9E-6F41-4615-A7F5-256A6EE7CBDE}">
      <dsp:nvSpPr>
        <dsp:cNvPr id="0" name=""/>
        <dsp:cNvSpPr/>
      </dsp:nvSpPr>
      <dsp:spPr>
        <a:xfrm>
          <a:off x="3639956" y="641122"/>
          <a:ext cx="2320488" cy="4640976"/>
        </a:xfrm>
        <a:prstGeom prst="rect">
          <a:avLst/>
        </a:prstGeom>
        <a:solidFill>
          <a:srgbClr val="00954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rtl="0">
            <a:lnSpc>
              <a:spcPct val="90000"/>
            </a:lnSpc>
            <a:spcBef>
              <a:spcPct val="0"/>
            </a:spcBef>
            <a:spcAft>
              <a:spcPct val="35000"/>
            </a:spcAft>
            <a:buNone/>
          </a:pPr>
          <a:r>
            <a:rPr lang="en-US" sz="24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Guidance of a volunteer 4-H project leader</a:t>
          </a:r>
          <a:endParaRPr lang="en-US" sz="24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l" defTabSz="1066800" rtl="0">
            <a:lnSpc>
              <a:spcPct val="90000"/>
            </a:lnSpc>
            <a:spcBef>
              <a:spcPct val="0"/>
            </a:spcBef>
            <a:spcAft>
              <a:spcPct val="35000"/>
            </a:spcAft>
            <a:buNone/>
          </a:pPr>
          <a:r>
            <a:rPr lang="en-US" sz="24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4-H Community Club </a:t>
          </a:r>
          <a:endParaRPr lang="en-US" sz="24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l" defTabSz="1066800" rtl="0">
            <a:lnSpc>
              <a:spcPct val="90000"/>
            </a:lnSpc>
            <a:spcBef>
              <a:spcPct val="0"/>
            </a:spcBef>
            <a:spcAft>
              <a:spcPct val="35000"/>
            </a:spcAft>
            <a:buNone/>
          </a:pPr>
          <a:r>
            <a:rPr lang="en-US" sz="24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common project </a:t>
          </a:r>
          <a:endParaRPr lang="en-US" sz="24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Horse</a:t>
          </a:r>
          <a:endParaRPr lang="en-US" sz="18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Photography, </a:t>
          </a:r>
          <a:endParaRPr lang="en-US" sz="18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Sewing </a:t>
          </a:r>
          <a:endParaRPr lang="en-US" sz="18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Shooting sports. </a:t>
          </a:r>
          <a:endParaRPr lang="en-US" sz="18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l" defTabSz="1066800" rtl="0">
            <a:lnSpc>
              <a:spcPct val="90000"/>
            </a:lnSpc>
            <a:spcBef>
              <a:spcPct val="0"/>
            </a:spcBef>
            <a:spcAft>
              <a:spcPct val="35000"/>
            </a:spcAft>
            <a:buNone/>
          </a:pPr>
          <a:r>
            <a:rPr lang="en-US" sz="24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 </a:t>
          </a:r>
          <a:endParaRPr lang="en-US" sz="24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Knowledge</a:t>
          </a:r>
          <a:endParaRPr lang="en-US" sz="18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Skills</a:t>
          </a:r>
          <a:endParaRPr lang="en-US" sz="18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639956" y="641122"/>
        <a:ext cx="2320488" cy="4640976"/>
      </dsp:txXfrm>
    </dsp:sp>
    <dsp:sp modelId="{3DACFAE8-3891-4969-ABAE-2B9D65E1CF71}">
      <dsp:nvSpPr>
        <dsp:cNvPr id="0" name=""/>
        <dsp:cNvSpPr/>
      </dsp:nvSpPr>
      <dsp:spPr>
        <a:xfrm>
          <a:off x="6116651" y="718847"/>
          <a:ext cx="792462" cy="792462"/>
        </a:xfrm>
        <a:prstGeom prst="chord">
          <a:avLst>
            <a:gd name="adj1" fmla="val 4800000"/>
            <a:gd name="adj2" fmla="val 16800000"/>
          </a:avLst>
        </a:prstGeom>
        <a:solidFill>
          <a:srgbClr val="009543">
            <a:alpha val="40000"/>
          </a:srgbClr>
        </a:solidFill>
        <a:ln>
          <a:solidFill>
            <a:srgbClr val="009543"/>
          </a:solidFill>
        </a:ln>
        <a:effectLst/>
        <a:scene3d>
          <a:camera prst="orthographicFront"/>
          <a:lightRig rig="threePt" dir="t"/>
        </a:scene3d>
        <a:sp3d>
          <a:bevelT prst="slope"/>
        </a:sp3d>
      </dsp:spPr>
      <dsp:style>
        <a:lnRef idx="0">
          <a:scrgbClr r="0" g="0" b="0"/>
        </a:lnRef>
        <a:fillRef idx="1">
          <a:scrgbClr r="0" g="0" b="0"/>
        </a:fillRef>
        <a:effectRef idx="0">
          <a:scrgbClr r="0" g="0" b="0"/>
        </a:effectRef>
        <a:fontRef idx="minor"/>
      </dsp:style>
    </dsp:sp>
    <dsp:sp modelId="{F0D57644-EBBE-41C8-9CD5-95B5EF15F662}">
      <dsp:nvSpPr>
        <dsp:cNvPr id="0" name=""/>
        <dsp:cNvSpPr/>
      </dsp:nvSpPr>
      <dsp:spPr>
        <a:xfrm>
          <a:off x="6180546" y="778291"/>
          <a:ext cx="633969" cy="633969"/>
        </a:xfrm>
        <a:prstGeom prst="pie">
          <a:avLst>
            <a:gd name="adj1" fmla="val 5400000"/>
            <a:gd name="adj2" fmla="val 16200000"/>
          </a:avLst>
        </a:prstGeom>
        <a:solidFill>
          <a:srgbClr val="009543">
            <a:alpha val="40000"/>
          </a:srgbClr>
        </a:solidFill>
        <a:ln w="12700" cap="flat" cmpd="sng" algn="ctr">
          <a:solidFill>
            <a:srgbClr val="FEFFFF"/>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B481A66-1E83-4A55-89A1-77DD2EA5C74E}">
      <dsp:nvSpPr>
        <dsp:cNvPr id="0" name=""/>
        <dsp:cNvSpPr/>
      </dsp:nvSpPr>
      <dsp:spPr>
        <a:xfrm rot="16200000">
          <a:off x="4672199" y="3254473"/>
          <a:ext cx="3701178" cy="396719"/>
        </a:xfrm>
        <a:prstGeom prst="rect">
          <a:avLst/>
        </a:prstGeom>
        <a:solidFill>
          <a:srgbClr val="00954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rtl="0">
            <a:lnSpc>
              <a:spcPct val="90000"/>
            </a:lnSpc>
            <a:spcBef>
              <a:spcPct val="0"/>
            </a:spcBef>
            <a:spcAft>
              <a:spcPct val="35000"/>
            </a:spcAft>
            <a:buNone/>
          </a:pPr>
          <a:r>
            <a:rPr lang="en-US" sz="2400" b="1"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Project Curriculum</a:t>
          </a:r>
          <a:endParaRPr lang="en-US" sz="240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672199" y="3254473"/>
        <a:ext cx="3701178" cy="396719"/>
      </dsp:txXfrm>
    </dsp:sp>
    <dsp:sp modelId="{52402FEF-CB98-4515-B373-0D2AFEBD43E6}">
      <dsp:nvSpPr>
        <dsp:cNvPr id="0" name=""/>
        <dsp:cNvSpPr/>
      </dsp:nvSpPr>
      <dsp:spPr>
        <a:xfrm>
          <a:off x="6720904" y="641122"/>
          <a:ext cx="2320488" cy="4640976"/>
        </a:xfrm>
        <a:prstGeom prst="rect">
          <a:avLst/>
        </a:prstGeom>
        <a:solidFill>
          <a:srgbClr val="00954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rtl="0">
            <a:lnSpc>
              <a:spcPct val="90000"/>
            </a:lnSpc>
            <a:spcBef>
              <a:spcPct val="0"/>
            </a:spcBef>
            <a:spcAft>
              <a:spcPct val="35000"/>
            </a:spcAft>
            <a:buNone/>
          </a:pPr>
          <a:r>
            <a:rPr lang="en-US" sz="2400" b="1"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Choices </a:t>
          </a:r>
          <a:endParaRPr lang="en-US" sz="2400"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Wide range of </a:t>
          </a:r>
          <a:endParaRPr lang="en-US" sz="1800"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experiences</a:t>
          </a:r>
          <a:endParaRPr lang="en-US" sz="1800"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2" indent="-171450" algn="l" defTabSz="800100" rtl="0">
            <a:lnSpc>
              <a:spcPct val="90000"/>
            </a:lnSpc>
            <a:spcBef>
              <a:spcPct val="0"/>
            </a:spcBef>
            <a:spcAft>
              <a:spcPct val="15000"/>
            </a:spcAft>
            <a:buChar char="•"/>
          </a:pPr>
          <a:r>
            <a:rPr lang="en-US" sz="1800" b="1"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Hands-on, </a:t>
          </a:r>
          <a:endParaRPr lang="en-US" sz="1800"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2" indent="-171450" algn="l" defTabSz="800100" rtl="0">
            <a:lnSpc>
              <a:spcPct val="90000"/>
            </a:lnSpc>
            <a:spcBef>
              <a:spcPct val="0"/>
            </a:spcBef>
            <a:spcAft>
              <a:spcPct val="15000"/>
            </a:spcAft>
            <a:buChar char="•"/>
          </a:pPr>
          <a:r>
            <a:rPr lang="en-US" sz="1800" b="1"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Research-based. </a:t>
          </a:r>
          <a:endParaRPr lang="en-US" sz="1800"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l" defTabSz="1066800" rtl="0">
            <a:lnSpc>
              <a:spcPct val="90000"/>
            </a:lnSpc>
            <a:spcBef>
              <a:spcPct val="0"/>
            </a:spcBef>
            <a:spcAft>
              <a:spcPct val="35000"/>
            </a:spcAft>
            <a:buNone/>
          </a:pPr>
          <a:r>
            <a:rPr lang="en-US" sz="2400" b="1"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Curriculum Materials </a:t>
          </a:r>
          <a:endParaRPr lang="en-US" sz="2400"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 and guide learning</a:t>
          </a:r>
          <a:endParaRPr lang="en-US" sz="1800"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 individual learning </a:t>
          </a:r>
          <a:endParaRPr lang="en-US" sz="1800"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 members</a:t>
          </a:r>
          <a:endParaRPr lang="en-US" sz="1800" i="0" kern="1200" dirty="0">
            <a:ln>
              <a:solidFill>
                <a:srgbClr val="003300"/>
              </a:solidFill>
            </a:ln>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720904" y="641122"/>
        <a:ext cx="2320488" cy="46409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29D62-84A0-4FBF-846F-D7504CF516B7}">
      <dsp:nvSpPr>
        <dsp:cNvPr id="0" name=""/>
        <dsp:cNvSpPr/>
      </dsp:nvSpPr>
      <dsp:spPr>
        <a:xfrm>
          <a:off x="0" y="1465"/>
          <a:ext cx="86460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1D40B-4851-4FC3-9770-81894FA10CA3}">
      <dsp:nvSpPr>
        <dsp:cNvPr id="0" name=""/>
        <dsp:cNvSpPr/>
      </dsp:nvSpPr>
      <dsp:spPr>
        <a:xfrm>
          <a:off x="0" y="1465"/>
          <a:ext cx="2305572" cy="1564396"/>
        </a:xfrm>
        <a:prstGeom prst="rect">
          <a:avLst/>
        </a:prstGeom>
        <a:solidFill>
          <a:srgbClr val="007E3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ln>
                <a:solidFill>
                  <a:schemeClr val="tx1">
                    <a:lumMod val="95000"/>
                    <a:lumOff val="5000"/>
                  </a:schemeClr>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Approved 4-H Projects</a:t>
          </a:r>
        </a:p>
      </dsp:txBody>
      <dsp:txXfrm>
        <a:off x="0" y="1465"/>
        <a:ext cx="2305572" cy="1564396"/>
      </dsp:txXfrm>
    </dsp:sp>
    <dsp:sp modelId="{A6ED1C49-DF6B-4822-A9E3-96D4056CA289}">
      <dsp:nvSpPr>
        <dsp:cNvPr id="0" name=""/>
        <dsp:cNvSpPr/>
      </dsp:nvSpPr>
      <dsp:spPr>
        <a:xfrm>
          <a:off x="2424371" y="109655"/>
          <a:ext cx="6217150" cy="150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effectLst/>
              <a:latin typeface="Arial" panose="020B0604020202020204" pitchFamily="34" charset="0"/>
              <a:cs typeface="Arial" panose="020B0604020202020204" pitchFamily="34" charset="0"/>
            </a:rPr>
            <a:t>Supported by the New Mexico 4-H Youth Development program. </a:t>
          </a:r>
        </a:p>
        <a:p>
          <a:pPr marL="0" lvl="0" indent="0" algn="l" defTabSz="800100" rtl="0">
            <a:lnSpc>
              <a:spcPct val="90000"/>
            </a:lnSpc>
            <a:spcBef>
              <a:spcPct val="0"/>
            </a:spcBef>
            <a:spcAft>
              <a:spcPct val="35000"/>
            </a:spcAft>
            <a:buNone/>
          </a:pPr>
          <a:r>
            <a:rPr lang="en-US" sz="1800" b="1" i="0" kern="1200" dirty="0">
              <a:effectLst/>
              <a:latin typeface="Arial" panose="020B0604020202020204" pitchFamily="34" charset="0"/>
              <a:cs typeface="Arial" panose="020B0604020202020204" pitchFamily="34" charset="0"/>
            </a:rPr>
            <a:t>Listed in </a:t>
          </a:r>
          <a:r>
            <a:rPr lang="en-US" sz="1800" b="1" i="1" kern="1200" dirty="0">
              <a:effectLst/>
              <a:latin typeface="Arial" panose="020B0604020202020204" pitchFamily="34" charset="0"/>
              <a:cs typeface="Arial" panose="020B0604020202020204" pitchFamily="34" charset="0"/>
            </a:rPr>
            <a:t>New Mexico 4-H Projects and Literature </a:t>
          </a:r>
        </a:p>
        <a:p>
          <a:pPr marL="0" lvl="0" indent="0" algn="l" defTabSz="800100" rtl="0">
            <a:lnSpc>
              <a:spcPct val="90000"/>
            </a:lnSpc>
            <a:spcBef>
              <a:spcPct val="0"/>
            </a:spcBef>
            <a:spcAft>
              <a:spcPct val="35000"/>
            </a:spcAft>
            <a:buNone/>
          </a:pPr>
          <a:r>
            <a:rPr lang="en-US" sz="1800" b="1" kern="1200" dirty="0">
              <a:effectLst/>
              <a:latin typeface="Arial" panose="020B0604020202020204" pitchFamily="34" charset="0"/>
              <a:cs typeface="Arial" panose="020B0604020202020204" pitchFamily="34" charset="0"/>
            </a:rPr>
            <a:t>Coordinated through your County Extension Office</a:t>
          </a:r>
          <a:r>
            <a:rPr lang="en-US" sz="1400" b="1" kern="1200" dirty="0">
              <a:effectLst/>
              <a:latin typeface="Arial" panose="020B0604020202020204" pitchFamily="34" charset="0"/>
              <a:cs typeface="Arial" panose="020B0604020202020204" pitchFamily="34" charset="0"/>
            </a:rPr>
            <a:t>. </a:t>
          </a:r>
        </a:p>
      </dsp:txBody>
      <dsp:txXfrm>
        <a:off x="2424371" y="109655"/>
        <a:ext cx="6217150" cy="1507012"/>
      </dsp:txXfrm>
    </dsp:sp>
    <dsp:sp modelId="{B1F8CBEF-AB79-4629-8AB6-453B91B5BB91}">
      <dsp:nvSpPr>
        <dsp:cNvPr id="0" name=""/>
        <dsp:cNvSpPr/>
      </dsp:nvSpPr>
      <dsp:spPr>
        <a:xfrm>
          <a:off x="2305572" y="1616668"/>
          <a:ext cx="63359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EA97ED-9915-41F9-9765-9AC1877EB5E1}">
      <dsp:nvSpPr>
        <dsp:cNvPr id="0" name=""/>
        <dsp:cNvSpPr/>
      </dsp:nvSpPr>
      <dsp:spPr>
        <a:xfrm>
          <a:off x="0" y="1724859"/>
          <a:ext cx="86460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2636B-B8CD-47AA-8373-4C958D4216AD}">
      <dsp:nvSpPr>
        <dsp:cNvPr id="0" name=""/>
        <dsp:cNvSpPr/>
      </dsp:nvSpPr>
      <dsp:spPr>
        <a:xfrm>
          <a:off x="3730" y="1598730"/>
          <a:ext cx="2319877" cy="2163817"/>
        </a:xfrm>
        <a:prstGeom prst="rect">
          <a:avLst/>
        </a:prstGeom>
        <a:solidFill>
          <a:srgbClr val="007E3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n>
                <a:solidFill>
                  <a:schemeClr val="tx1">
                    <a:lumMod val="95000"/>
                    <a:lumOff val="5000"/>
                  </a:schemeClr>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County Projects</a:t>
          </a:r>
        </a:p>
      </dsp:txBody>
      <dsp:txXfrm>
        <a:off x="3730" y="1598730"/>
        <a:ext cx="2319877" cy="2163817"/>
      </dsp:txXfrm>
    </dsp:sp>
    <dsp:sp modelId="{A8167252-5FB5-416C-A2B2-6896943F6405}">
      <dsp:nvSpPr>
        <dsp:cNvPr id="0" name=""/>
        <dsp:cNvSpPr/>
      </dsp:nvSpPr>
      <dsp:spPr>
        <a:xfrm>
          <a:off x="2442177" y="1696992"/>
          <a:ext cx="6203894" cy="196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effectLst/>
              <a:latin typeface="Arial" panose="020B0604020202020204" pitchFamily="34" charset="0"/>
              <a:cs typeface="Arial" panose="020B0604020202020204" pitchFamily="34" charset="0"/>
            </a:rPr>
            <a:t>Developed and used at the county level</a:t>
          </a:r>
        </a:p>
        <a:p>
          <a:pPr marL="0" lvl="0" indent="0" algn="l" defTabSz="800100" rtl="0">
            <a:lnSpc>
              <a:spcPct val="90000"/>
            </a:lnSpc>
            <a:spcBef>
              <a:spcPct val="0"/>
            </a:spcBef>
            <a:spcAft>
              <a:spcPct val="35000"/>
            </a:spcAft>
            <a:buNone/>
          </a:pPr>
          <a:r>
            <a:rPr lang="en-US" sz="1800" b="1" kern="1200" dirty="0">
              <a:effectLst/>
              <a:latin typeface="Arial" panose="020B0604020202020204" pitchFamily="34" charset="0"/>
              <a:cs typeface="Arial" panose="020B0604020202020204" pitchFamily="34" charset="0"/>
            </a:rPr>
            <a:t>Not listed in the state publications catalog</a:t>
          </a:r>
        </a:p>
        <a:p>
          <a:pPr marL="0" lvl="0" indent="0" algn="l" defTabSz="800100" rtl="0">
            <a:lnSpc>
              <a:spcPct val="90000"/>
            </a:lnSpc>
            <a:spcBef>
              <a:spcPct val="0"/>
            </a:spcBef>
            <a:spcAft>
              <a:spcPct val="35000"/>
            </a:spcAft>
            <a:buNone/>
          </a:pPr>
          <a:r>
            <a:rPr lang="en-US" sz="1800" b="1" kern="1200" dirty="0">
              <a:effectLst/>
              <a:latin typeface="Arial" panose="020B0604020202020204" pitchFamily="34" charset="0"/>
              <a:cs typeface="Arial" panose="020B0604020202020204" pitchFamily="34" charset="0"/>
            </a:rPr>
            <a:t>Usually set up to meet a specific need within the county 4-H program</a:t>
          </a:r>
        </a:p>
        <a:p>
          <a:pPr marL="0" lvl="0" indent="0" algn="l" defTabSz="800100" rtl="0">
            <a:lnSpc>
              <a:spcPct val="90000"/>
            </a:lnSpc>
            <a:spcBef>
              <a:spcPct val="0"/>
            </a:spcBef>
            <a:spcAft>
              <a:spcPct val="35000"/>
            </a:spcAft>
            <a:buNone/>
          </a:pPr>
          <a:r>
            <a:rPr lang="en-US" sz="1800" b="1" kern="1200" dirty="0">
              <a:effectLst/>
              <a:latin typeface="Arial" panose="020B0604020202020204" pitchFamily="34" charset="0"/>
              <a:cs typeface="Arial" panose="020B0604020202020204" pitchFamily="34" charset="0"/>
            </a:rPr>
            <a:t>Check with your Agent for county 4-H project opportunities available in your county</a:t>
          </a:r>
        </a:p>
      </dsp:txBody>
      <dsp:txXfrm>
        <a:off x="2442177" y="1696992"/>
        <a:ext cx="6203894" cy="1965185"/>
      </dsp:txXfrm>
    </dsp:sp>
    <dsp:sp modelId="{83A88306-E1AA-4ED6-A6C0-07FF0E1DD494}">
      <dsp:nvSpPr>
        <dsp:cNvPr id="0" name=""/>
        <dsp:cNvSpPr/>
      </dsp:nvSpPr>
      <dsp:spPr>
        <a:xfrm>
          <a:off x="2319877" y="3788304"/>
          <a:ext cx="63224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25A4B8-6548-4E69-855F-AB923AC1DEAF}">
      <dsp:nvSpPr>
        <dsp:cNvPr id="0" name=""/>
        <dsp:cNvSpPr/>
      </dsp:nvSpPr>
      <dsp:spPr>
        <a:xfrm>
          <a:off x="0" y="3888676"/>
          <a:ext cx="86460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09C4F-21DD-42AC-92E2-014BDC9F3F23}">
      <dsp:nvSpPr>
        <dsp:cNvPr id="0" name=""/>
        <dsp:cNvSpPr/>
      </dsp:nvSpPr>
      <dsp:spPr>
        <a:xfrm>
          <a:off x="8813" y="3806061"/>
          <a:ext cx="2341833" cy="2163817"/>
        </a:xfrm>
        <a:prstGeom prst="rect">
          <a:avLst/>
        </a:prstGeom>
        <a:solidFill>
          <a:srgbClr val="007E3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ln>
                <a:solidFill>
                  <a:schemeClr val="tx1">
                    <a:lumMod val="95000"/>
                    <a:lumOff val="5000"/>
                  </a:schemeClr>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 Determined Projects</a:t>
          </a:r>
        </a:p>
      </dsp:txBody>
      <dsp:txXfrm>
        <a:off x="8813" y="3806061"/>
        <a:ext cx="2341833" cy="2163817"/>
      </dsp:txXfrm>
    </dsp:sp>
    <dsp:sp modelId="{B2762531-5988-49DC-A1B9-EE737DFE9E46}">
      <dsp:nvSpPr>
        <dsp:cNvPr id="0" name=""/>
        <dsp:cNvSpPr/>
      </dsp:nvSpPr>
      <dsp:spPr>
        <a:xfrm>
          <a:off x="2468689" y="3905379"/>
          <a:ext cx="6177382" cy="195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effectLst/>
              <a:latin typeface="Arial" panose="020B0604020202020204" pitchFamily="34" charset="0"/>
              <a:cs typeface="Arial" panose="020B0604020202020204" pitchFamily="34" charset="0"/>
            </a:rPr>
            <a:t>Designed for the 4-H member who is interested in the further study of a subject for which no additional 4-H project materials are available. </a:t>
          </a:r>
        </a:p>
        <a:p>
          <a:pPr marL="0" lvl="0" indent="0" algn="l" defTabSz="800100" rtl="0">
            <a:lnSpc>
              <a:spcPct val="90000"/>
            </a:lnSpc>
            <a:spcBef>
              <a:spcPct val="0"/>
            </a:spcBef>
            <a:spcAft>
              <a:spcPct val="35000"/>
            </a:spcAft>
            <a:buNone/>
          </a:pPr>
          <a:r>
            <a:rPr lang="en-US" sz="1800" b="1" kern="1200" dirty="0">
              <a:effectLst/>
              <a:latin typeface="Arial" panose="020B0604020202020204" pitchFamily="34" charset="0"/>
              <a:cs typeface="Arial" panose="020B0604020202020204" pitchFamily="34" charset="0"/>
            </a:rPr>
            <a:t>May be a continuation of a regular 4-H project </a:t>
          </a:r>
        </a:p>
        <a:p>
          <a:pPr marL="0" lvl="0" indent="0" algn="l" defTabSz="800100" rtl="0">
            <a:lnSpc>
              <a:spcPct val="90000"/>
            </a:lnSpc>
            <a:spcBef>
              <a:spcPct val="0"/>
            </a:spcBef>
            <a:spcAft>
              <a:spcPct val="35000"/>
            </a:spcAft>
            <a:buNone/>
          </a:pPr>
          <a:r>
            <a:rPr lang="en-US" sz="1800" b="1" kern="1200" dirty="0">
              <a:effectLst/>
              <a:latin typeface="Arial" panose="020B0604020202020204" pitchFamily="34" charset="0"/>
              <a:cs typeface="Arial" panose="020B0604020202020204" pitchFamily="34" charset="0"/>
            </a:rPr>
            <a:t>Educational goals for self determined projects should be approved by the 4-H leader before beginning the project. </a:t>
          </a:r>
        </a:p>
      </dsp:txBody>
      <dsp:txXfrm>
        <a:off x="2468689" y="3905379"/>
        <a:ext cx="6177382" cy="1953548"/>
      </dsp:txXfrm>
    </dsp:sp>
    <dsp:sp modelId="{82CAD9C0-F103-4012-A64D-0D06C763C3B3}">
      <dsp:nvSpPr>
        <dsp:cNvPr id="0" name=""/>
        <dsp:cNvSpPr/>
      </dsp:nvSpPr>
      <dsp:spPr>
        <a:xfrm>
          <a:off x="2341833" y="5947140"/>
          <a:ext cx="62954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089D6-8981-4C53-B3CA-90522B394929}">
      <dsp:nvSpPr>
        <dsp:cNvPr id="0" name=""/>
        <dsp:cNvSpPr/>
      </dsp:nvSpPr>
      <dsp:spPr>
        <a:xfrm rot="5400000">
          <a:off x="402324" y="2172097"/>
          <a:ext cx="1211093" cy="2015232"/>
        </a:xfrm>
        <a:prstGeom prst="corner">
          <a:avLst>
            <a:gd name="adj1" fmla="val 16120"/>
            <a:gd name="adj2" fmla="val 1611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CBBDFA-F87C-4E7E-9D93-0D3AB6953691}">
      <dsp:nvSpPr>
        <dsp:cNvPr id="0" name=""/>
        <dsp:cNvSpPr/>
      </dsp:nvSpPr>
      <dsp:spPr>
        <a:xfrm>
          <a:off x="200163" y="2774218"/>
          <a:ext cx="1819362" cy="15947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your County Extension Office</a:t>
          </a:r>
        </a:p>
      </dsp:txBody>
      <dsp:txXfrm>
        <a:off x="200163" y="2774218"/>
        <a:ext cx="1819362" cy="1594778"/>
      </dsp:txXfrm>
    </dsp:sp>
    <dsp:sp modelId="{7DD63B13-B76D-46BE-B0FC-890D16976FD6}">
      <dsp:nvSpPr>
        <dsp:cNvPr id="0" name=""/>
        <dsp:cNvSpPr/>
      </dsp:nvSpPr>
      <dsp:spPr>
        <a:xfrm>
          <a:off x="1676250" y="2023734"/>
          <a:ext cx="343276" cy="343276"/>
        </a:xfrm>
        <a:prstGeom prst="triangle">
          <a:avLst>
            <a:gd name="adj" fmla="val 10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9330713-2A6C-4FE9-82EA-BB9706B1499E}">
      <dsp:nvSpPr>
        <dsp:cNvPr id="0" name=""/>
        <dsp:cNvSpPr/>
      </dsp:nvSpPr>
      <dsp:spPr>
        <a:xfrm rot="5400000">
          <a:off x="2629580" y="1620961"/>
          <a:ext cx="1211093" cy="2015232"/>
        </a:xfrm>
        <a:prstGeom prst="corner">
          <a:avLst>
            <a:gd name="adj1" fmla="val 16120"/>
            <a:gd name="adj2" fmla="val 1611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781B26C-1956-4903-8070-728B9EEE176B}">
      <dsp:nvSpPr>
        <dsp:cNvPr id="0" name=""/>
        <dsp:cNvSpPr/>
      </dsp:nvSpPr>
      <dsp:spPr>
        <a:xfrm>
          <a:off x="2427418" y="2223081"/>
          <a:ext cx="1819362" cy="15947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Application and Background Check</a:t>
          </a:r>
        </a:p>
      </dsp:txBody>
      <dsp:txXfrm>
        <a:off x="2427418" y="2223081"/>
        <a:ext cx="1819362" cy="1594778"/>
      </dsp:txXfrm>
    </dsp:sp>
    <dsp:sp modelId="{08D18864-248E-4EC6-817A-4CB20C63694C}">
      <dsp:nvSpPr>
        <dsp:cNvPr id="0" name=""/>
        <dsp:cNvSpPr/>
      </dsp:nvSpPr>
      <dsp:spPr>
        <a:xfrm>
          <a:off x="3903505" y="1472597"/>
          <a:ext cx="343276" cy="343276"/>
        </a:xfrm>
        <a:prstGeom prst="triangle">
          <a:avLst>
            <a:gd name="adj" fmla="val 10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135FDF-37B6-4E7C-865F-1E8244BEA5D5}">
      <dsp:nvSpPr>
        <dsp:cNvPr id="0" name=""/>
        <dsp:cNvSpPr/>
      </dsp:nvSpPr>
      <dsp:spPr>
        <a:xfrm rot="5400000">
          <a:off x="4856835" y="1069824"/>
          <a:ext cx="1211093" cy="2015232"/>
        </a:xfrm>
        <a:prstGeom prst="corner">
          <a:avLst>
            <a:gd name="adj1" fmla="val 16120"/>
            <a:gd name="adj2" fmla="val 1611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CF58AE-DA4A-4ADD-BB47-08D12B1E7FC3}">
      <dsp:nvSpPr>
        <dsp:cNvPr id="0" name=""/>
        <dsp:cNvSpPr/>
      </dsp:nvSpPr>
      <dsp:spPr>
        <a:xfrm>
          <a:off x="4654674" y="1671945"/>
          <a:ext cx="1819362" cy="15947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a:t>
          </a:r>
          <a:b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4-H Working with Minors Training</a:t>
          </a:r>
        </a:p>
      </dsp:txBody>
      <dsp:txXfrm>
        <a:off x="4654674" y="1671945"/>
        <a:ext cx="1819362" cy="1594778"/>
      </dsp:txXfrm>
    </dsp:sp>
    <dsp:sp modelId="{EAD4C133-4D6E-4425-A6EF-B66C79C9B2EB}">
      <dsp:nvSpPr>
        <dsp:cNvPr id="0" name=""/>
        <dsp:cNvSpPr/>
      </dsp:nvSpPr>
      <dsp:spPr>
        <a:xfrm>
          <a:off x="6130761" y="921461"/>
          <a:ext cx="343276" cy="343276"/>
        </a:xfrm>
        <a:prstGeom prst="triangle">
          <a:avLst>
            <a:gd name="adj" fmla="val 10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F8DFD58-A657-48F7-A6DA-04CB8C34E59A}">
      <dsp:nvSpPr>
        <dsp:cNvPr id="0" name=""/>
        <dsp:cNvSpPr/>
      </dsp:nvSpPr>
      <dsp:spPr>
        <a:xfrm rot="5400000">
          <a:off x="7084091" y="518688"/>
          <a:ext cx="1211093" cy="2015232"/>
        </a:xfrm>
        <a:prstGeom prst="corner">
          <a:avLst>
            <a:gd name="adj1" fmla="val 16120"/>
            <a:gd name="adj2" fmla="val 1611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36DE409-B2A5-4DC6-A089-DD909AE7B93F}">
      <dsp:nvSpPr>
        <dsp:cNvPr id="0" name=""/>
        <dsp:cNvSpPr/>
      </dsp:nvSpPr>
      <dsp:spPr>
        <a:xfrm>
          <a:off x="6881929" y="1120808"/>
          <a:ext cx="1819362" cy="15947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Receive approval from County Extension Office</a:t>
          </a:r>
        </a:p>
      </dsp:txBody>
      <dsp:txXfrm>
        <a:off x="6881929" y="1120808"/>
        <a:ext cx="1819362" cy="1594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C63BC-AA6B-489E-AD51-2C7538BCE44C}">
      <dsp:nvSpPr>
        <dsp:cNvPr id="0" name=""/>
        <dsp:cNvSpPr/>
      </dsp:nvSpPr>
      <dsp:spPr>
        <a:xfrm>
          <a:off x="0" y="0"/>
          <a:ext cx="8542750" cy="2345907"/>
        </a:xfrm>
        <a:prstGeom prst="roundRect">
          <a:avLst>
            <a:gd name="adj" fmla="val 10000"/>
          </a:avLst>
        </a:prstGeom>
        <a:solidFill>
          <a:srgbClr val="00954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Building a team</a:t>
          </a:r>
          <a:br>
            <a:rPr lang="en-US" sz="65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65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team approach: </a:t>
          </a:r>
        </a:p>
      </dsp:txBody>
      <dsp:txXfrm>
        <a:off x="68709" y="68709"/>
        <a:ext cx="8405332" cy="2208489"/>
      </dsp:txXfrm>
    </dsp:sp>
    <dsp:sp modelId="{696FC6D7-2CFE-4467-B65F-8CEE728BA87C}">
      <dsp:nvSpPr>
        <dsp:cNvPr id="0" name=""/>
        <dsp:cNvSpPr/>
      </dsp:nvSpPr>
      <dsp:spPr>
        <a:xfrm>
          <a:off x="1381" y="2612262"/>
          <a:ext cx="2009113" cy="3218376"/>
        </a:xfrm>
        <a:prstGeom prst="roundRect">
          <a:avLst>
            <a:gd name="adj" fmla="val 10000"/>
          </a:avLst>
        </a:prstGeom>
        <a:solidFill>
          <a:srgbClr val="00954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Assures that 4-H belongs to everybody in the club. </a:t>
          </a:r>
        </a:p>
      </dsp:txBody>
      <dsp:txXfrm>
        <a:off x="60226" y="2671107"/>
        <a:ext cx="1891423" cy="3100686"/>
      </dsp:txXfrm>
    </dsp:sp>
    <dsp:sp modelId="{4E354699-E0C0-469D-9E5E-708F82F1FF74}">
      <dsp:nvSpPr>
        <dsp:cNvPr id="0" name=""/>
        <dsp:cNvSpPr/>
      </dsp:nvSpPr>
      <dsp:spPr>
        <a:xfrm>
          <a:off x="2179260" y="2612262"/>
          <a:ext cx="2009113" cy="3218376"/>
        </a:xfrm>
        <a:prstGeom prst="roundRect">
          <a:avLst>
            <a:gd name="adj" fmla="val 10000"/>
          </a:avLst>
        </a:prstGeom>
        <a:solidFill>
          <a:srgbClr val="00954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for each person to grow as the work of the club is shared. </a:t>
          </a:r>
        </a:p>
      </dsp:txBody>
      <dsp:txXfrm>
        <a:off x="2238105" y="2671107"/>
        <a:ext cx="1891423" cy="3100686"/>
      </dsp:txXfrm>
    </dsp:sp>
    <dsp:sp modelId="{75957C22-E6F7-4963-9CC5-83812F456DE8}">
      <dsp:nvSpPr>
        <dsp:cNvPr id="0" name=""/>
        <dsp:cNvSpPr/>
      </dsp:nvSpPr>
      <dsp:spPr>
        <a:xfrm>
          <a:off x="4357139" y="2612262"/>
          <a:ext cx="2009113" cy="3218376"/>
        </a:xfrm>
        <a:prstGeom prst="roundRect">
          <a:avLst>
            <a:gd name="adj" fmla="val 10000"/>
          </a:avLst>
        </a:prstGeom>
        <a:solidFill>
          <a:srgbClr val="00954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Prevents burn out and fade out </a:t>
          </a:r>
        </a:p>
      </dsp:txBody>
      <dsp:txXfrm>
        <a:off x="4415984" y="2671107"/>
        <a:ext cx="1891423" cy="3100686"/>
      </dsp:txXfrm>
    </dsp:sp>
    <dsp:sp modelId="{53D36223-6BFB-40FA-8CF4-BDA19D236D47}">
      <dsp:nvSpPr>
        <dsp:cNvPr id="0" name=""/>
        <dsp:cNvSpPr/>
      </dsp:nvSpPr>
      <dsp:spPr>
        <a:xfrm>
          <a:off x="6535018" y="2612262"/>
          <a:ext cx="2009113" cy="3218376"/>
        </a:xfrm>
        <a:prstGeom prst="roundRect">
          <a:avLst>
            <a:gd name="adj" fmla="val 10000"/>
          </a:avLst>
        </a:prstGeom>
        <a:solidFill>
          <a:srgbClr val="00954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Prevents martyrs who do all the work but complain about doing it. </a:t>
          </a:r>
        </a:p>
      </dsp:txBody>
      <dsp:txXfrm>
        <a:off x="6593863" y="2671107"/>
        <a:ext cx="1891423" cy="3100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F25B2-9576-4E6B-9522-AA1978909B87}">
      <dsp:nvSpPr>
        <dsp:cNvPr id="0" name=""/>
        <dsp:cNvSpPr/>
      </dsp:nvSpPr>
      <dsp:spPr>
        <a:xfrm>
          <a:off x="0" y="31907"/>
          <a:ext cx="8797158" cy="645840"/>
        </a:xfrm>
        <a:prstGeom prst="roundRect">
          <a:avLst/>
        </a:prstGeom>
        <a:solidFill>
          <a:srgbClr val="009543"/>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Club Officers</a:t>
          </a:r>
        </a:p>
      </dsp:txBody>
      <dsp:txXfrm>
        <a:off x="31527" y="63434"/>
        <a:ext cx="8734104" cy="582786"/>
      </dsp:txXfrm>
    </dsp:sp>
    <dsp:sp modelId="{3DA8E2D1-402E-4E62-9B0B-C4A1B524E52F}">
      <dsp:nvSpPr>
        <dsp:cNvPr id="0" name=""/>
        <dsp:cNvSpPr/>
      </dsp:nvSpPr>
      <dsp:spPr>
        <a:xfrm>
          <a:off x="0" y="677747"/>
          <a:ext cx="8797158" cy="14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31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a:t>
          </a:r>
        </a:p>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Vice President</a:t>
          </a:r>
        </a:p>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Secretary </a:t>
          </a:r>
        </a:p>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Treasurer</a:t>
          </a:r>
        </a:p>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Reporter</a:t>
          </a:r>
        </a:p>
      </dsp:txBody>
      <dsp:txXfrm>
        <a:off x="0" y="677747"/>
        <a:ext cx="8797158" cy="1452105"/>
      </dsp:txXfrm>
    </dsp:sp>
    <dsp:sp modelId="{ED0F5657-DB3D-4BC1-B3C3-FE3ECA8E3612}">
      <dsp:nvSpPr>
        <dsp:cNvPr id="0" name=""/>
        <dsp:cNvSpPr/>
      </dsp:nvSpPr>
      <dsp:spPr>
        <a:xfrm>
          <a:off x="0" y="2129853"/>
          <a:ext cx="8797158" cy="645840"/>
        </a:xfrm>
        <a:prstGeom prst="roundRect">
          <a:avLst/>
        </a:prstGeom>
        <a:solidFill>
          <a:srgbClr val="009543"/>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Adult Leaders </a:t>
          </a:r>
        </a:p>
      </dsp:txBody>
      <dsp:txXfrm>
        <a:off x="31527" y="2161380"/>
        <a:ext cx="8734104" cy="582786"/>
      </dsp:txXfrm>
    </dsp:sp>
    <dsp:sp modelId="{ECBDB342-C885-4809-AF08-2E2831A02F10}">
      <dsp:nvSpPr>
        <dsp:cNvPr id="0" name=""/>
        <dsp:cNvSpPr/>
      </dsp:nvSpPr>
      <dsp:spPr>
        <a:xfrm>
          <a:off x="0" y="2775692"/>
          <a:ext cx="8797158"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31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 leader </a:t>
          </a:r>
        </a:p>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leaders</a:t>
          </a:r>
        </a:p>
      </dsp:txBody>
      <dsp:txXfrm>
        <a:off x="0" y="2775692"/>
        <a:ext cx="8797158" cy="595125"/>
      </dsp:txXfrm>
    </dsp:sp>
    <dsp:sp modelId="{41367DC7-5A9F-4E47-B808-1E3E3B4364FA}">
      <dsp:nvSpPr>
        <dsp:cNvPr id="0" name=""/>
        <dsp:cNvSpPr/>
      </dsp:nvSpPr>
      <dsp:spPr>
        <a:xfrm>
          <a:off x="0" y="3370818"/>
          <a:ext cx="8797158" cy="645840"/>
        </a:xfrm>
        <a:prstGeom prst="roundRect">
          <a:avLst/>
        </a:prstGeom>
        <a:solidFill>
          <a:srgbClr val="009543"/>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Leaders</a:t>
          </a:r>
        </a:p>
      </dsp:txBody>
      <dsp:txXfrm>
        <a:off x="31527" y="3402345"/>
        <a:ext cx="8734104" cy="582786"/>
      </dsp:txXfrm>
    </dsp:sp>
    <dsp:sp modelId="{16C84D31-A187-4267-A74E-08C9CF01D915}">
      <dsp:nvSpPr>
        <dsp:cNvPr id="0" name=""/>
        <dsp:cNvSpPr/>
      </dsp:nvSpPr>
      <dsp:spPr>
        <a:xfrm>
          <a:off x="0" y="4016658"/>
          <a:ext cx="8797158"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31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Assistant Leaders</a:t>
          </a:r>
        </a:p>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Leaders</a:t>
          </a:r>
        </a:p>
        <a:p>
          <a:pPr marL="171450" lvl="1" indent="-171450" algn="l" defTabSz="800100" rtl="0">
            <a:lnSpc>
              <a:spcPct val="90000"/>
            </a:lnSpc>
            <a:spcBef>
              <a:spcPct val="0"/>
            </a:spcBef>
            <a:spcAft>
              <a:spcPct val="20000"/>
            </a:spcAft>
            <a:buChar char="•"/>
          </a:pPr>
          <a:r>
            <a:rPr lang="en-US" sz="1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Junior or Teen Leaders  </a:t>
          </a:r>
        </a:p>
      </dsp:txBody>
      <dsp:txXfrm>
        <a:off x="0" y="4016658"/>
        <a:ext cx="8797158" cy="8807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4DE60-853F-4FDC-83FB-E1AFDCC06408}">
      <dsp:nvSpPr>
        <dsp:cNvPr id="0" name=""/>
        <dsp:cNvSpPr/>
      </dsp:nvSpPr>
      <dsp:spPr>
        <a:xfrm rot="16200000">
          <a:off x="668432" y="-668432"/>
          <a:ext cx="2866836" cy="4203700"/>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a:t>
          </a:r>
        </a:p>
      </dsp:txBody>
      <dsp:txXfrm rot="5400000">
        <a:off x="0" y="0"/>
        <a:ext cx="4203700" cy="2150127"/>
      </dsp:txXfrm>
    </dsp:sp>
    <dsp:sp modelId="{5BF386FC-FD2C-443E-BAF3-F22C7E293749}">
      <dsp:nvSpPr>
        <dsp:cNvPr id="0" name=""/>
        <dsp:cNvSpPr/>
      </dsp:nvSpPr>
      <dsp:spPr>
        <a:xfrm>
          <a:off x="4203700" y="0"/>
          <a:ext cx="4203700" cy="2866836"/>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Implications</a:t>
          </a:r>
        </a:p>
      </dsp:txBody>
      <dsp:txXfrm>
        <a:off x="4203700" y="0"/>
        <a:ext cx="4203700" cy="2150127"/>
      </dsp:txXfrm>
    </dsp:sp>
    <dsp:sp modelId="{1DD27BF5-0960-4114-8B4E-EB1A8E5F0E54}">
      <dsp:nvSpPr>
        <dsp:cNvPr id="0" name=""/>
        <dsp:cNvSpPr/>
      </dsp:nvSpPr>
      <dsp:spPr>
        <a:xfrm rot="10800000">
          <a:off x="0" y="2866836"/>
          <a:ext cx="4203700" cy="2866836"/>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Apply</a:t>
          </a:r>
        </a:p>
      </dsp:txBody>
      <dsp:txXfrm rot="10800000">
        <a:off x="0" y="3583544"/>
        <a:ext cx="4203700" cy="2150127"/>
      </dsp:txXfrm>
    </dsp:sp>
    <dsp:sp modelId="{49C47A1C-17C9-4555-8759-7F6F21AAB8DD}">
      <dsp:nvSpPr>
        <dsp:cNvPr id="0" name=""/>
        <dsp:cNvSpPr/>
      </dsp:nvSpPr>
      <dsp:spPr>
        <a:xfrm rot="5400000">
          <a:off x="4872131" y="2198404"/>
          <a:ext cx="2866836" cy="4203700"/>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Reflection/Share</a:t>
          </a:r>
        </a:p>
      </dsp:txBody>
      <dsp:txXfrm rot="-5400000">
        <a:off x="4203700" y="3583544"/>
        <a:ext cx="4203700" cy="2150127"/>
      </dsp:txXfrm>
    </dsp:sp>
    <dsp:sp modelId="{7082B1F6-49AF-4DF9-92B7-87C1E6C06612}">
      <dsp:nvSpPr>
        <dsp:cNvPr id="0" name=""/>
        <dsp:cNvSpPr/>
      </dsp:nvSpPr>
      <dsp:spPr>
        <a:xfrm>
          <a:off x="2677756" y="1999618"/>
          <a:ext cx="3051886" cy="1734435"/>
        </a:xfrm>
        <a:prstGeom prst="roundRect">
          <a:avLst/>
        </a:prstGeom>
        <a:solidFill>
          <a:srgbClr val="C9FFE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b="1" kern="120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Ages 5-8</a:t>
          </a:r>
        </a:p>
      </dsp:txBody>
      <dsp:txXfrm>
        <a:off x="2762424" y="2084286"/>
        <a:ext cx="2882550" cy="1565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4DE60-853F-4FDC-83FB-E1AFDCC06408}">
      <dsp:nvSpPr>
        <dsp:cNvPr id="0" name=""/>
        <dsp:cNvSpPr/>
      </dsp:nvSpPr>
      <dsp:spPr>
        <a:xfrm rot="16200000">
          <a:off x="668432" y="-668432"/>
          <a:ext cx="2866836" cy="4203700"/>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a:t>
          </a:r>
        </a:p>
      </dsp:txBody>
      <dsp:txXfrm rot="5400000">
        <a:off x="0" y="0"/>
        <a:ext cx="4203700" cy="2150127"/>
      </dsp:txXfrm>
    </dsp:sp>
    <dsp:sp modelId="{5BF386FC-FD2C-443E-BAF3-F22C7E293749}">
      <dsp:nvSpPr>
        <dsp:cNvPr id="0" name=""/>
        <dsp:cNvSpPr/>
      </dsp:nvSpPr>
      <dsp:spPr>
        <a:xfrm>
          <a:off x="4203700" y="0"/>
          <a:ext cx="4203700" cy="2866836"/>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Implications</a:t>
          </a:r>
        </a:p>
      </dsp:txBody>
      <dsp:txXfrm>
        <a:off x="4203700" y="0"/>
        <a:ext cx="4203700" cy="2150127"/>
      </dsp:txXfrm>
    </dsp:sp>
    <dsp:sp modelId="{1DD27BF5-0960-4114-8B4E-EB1A8E5F0E54}">
      <dsp:nvSpPr>
        <dsp:cNvPr id="0" name=""/>
        <dsp:cNvSpPr/>
      </dsp:nvSpPr>
      <dsp:spPr>
        <a:xfrm rot="10800000">
          <a:off x="0" y="2866836"/>
          <a:ext cx="4203700" cy="2866836"/>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Apply</a:t>
          </a:r>
        </a:p>
      </dsp:txBody>
      <dsp:txXfrm rot="10800000">
        <a:off x="0" y="3583544"/>
        <a:ext cx="4203700" cy="2150127"/>
      </dsp:txXfrm>
    </dsp:sp>
    <dsp:sp modelId="{49C47A1C-17C9-4555-8759-7F6F21AAB8DD}">
      <dsp:nvSpPr>
        <dsp:cNvPr id="0" name=""/>
        <dsp:cNvSpPr/>
      </dsp:nvSpPr>
      <dsp:spPr>
        <a:xfrm rot="5400000">
          <a:off x="4872131" y="2198404"/>
          <a:ext cx="2866836" cy="4203700"/>
        </a:xfrm>
        <a:prstGeom prst="round1Rect">
          <a:avLst/>
        </a:prstGeom>
        <a:solidFill>
          <a:srgbClr val="007E39"/>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Reflection/Share</a:t>
          </a:r>
        </a:p>
      </dsp:txBody>
      <dsp:txXfrm rot="-5400000">
        <a:off x="4203700" y="3583544"/>
        <a:ext cx="4203700" cy="2150127"/>
      </dsp:txXfrm>
    </dsp:sp>
    <dsp:sp modelId="{7082B1F6-49AF-4DF9-92B7-87C1E6C06612}">
      <dsp:nvSpPr>
        <dsp:cNvPr id="0" name=""/>
        <dsp:cNvSpPr/>
      </dsp:nvSpPr>
      <dsp:spPr>
        <a:xfrm>
          <a:off x="2677756" y="1999618"/>
          <a:ext cx="3051886" cy="1734435"/>
        </a:xfrm>
        <a:prstGeom prst="roundRect">
          <a:avLst/>
        </a:prstGeom>
        <a:solidFill>
          <a:srgbClr val="C9FFE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ts val="0"/>
            </a:spcAft>
            <a:buNone/>
          </a:pPr>
          <a:r>
            <a:rPr lang="en-US" sz="4700" b="1" kern="120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Ages </a:t>
          </a:r>
        </a:p>
        <a:p>
          <a:pPr marL="0" lvl="0" indent="0" algn="ctr" defTabSz="2089150" rtl="0">
            <a:lnSpc>
              <a:spcPct val="90000"/>
            </a:lnSpc>
            <a:spcBef>
              <a:spcPct val="0"/>
            </a:spcBef>
            <a:spcAft>
              <a:spcPts val="0"/>
            </a:spcAft>
            <a:buNone/>
          </a:pPr>
          <a:r>
            <a:rPr lang="en-US" sz="4700" b="1" kern="120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9-11</a:t>
          </a:r>
        </a:p>
      </dsp:txBody>
      <dsp:txXfrm>
        <a:off x="2762424" y="2084286"/>
        <a:ext cx="2882550" cy="15650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49AB9-87FD-014B-A09C-DC208B332328}" type="datetimeFigureOut">
              <a:rPr lang="en-US" smtClean="0"/>
              <a:t>11/30/20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5C819-F2F5-B540-9058-DAE7E86675A7}" type="slidenum">
              <a:rPr lang="en-US" smtClean="0"/>
              <a:t>‹#›</a:t>
            </a:fld>
            <a:endParaRPr lang="en-US"/>
          </a:p>
        </p:txBody>
      </p:sp>
    </p:spTree>
    <p:extLst>
      <p:ext uri="{BB962C8B-B14F-4D97-AF65-F5344CB8AC3E}">
        <p14:creationId xmlns:p14="http://schemas.microsoft.com/office/powerpoint/2010/main" val="70395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C819-F2F5-B540-9058-DAE7E8667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75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10</a:t>
            </a:fld>
            <a:endParaRPr lang="en-US"/>
          </a:p>
        </p:txBody>
      </p:sp>
    </p:spTree>
    <p:extLst>
      <p:ext uri="{BB962C8B-B14F-4D97-AF65-F5344CB8AC3E}">
        <p14:creationId xmlns:p14="http://schemas.microsoft.com/office/powerpoint/2010/main" val="41807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dirty="0"/>
              <a:t>Characteristics</a:t>
            </a:r>
          </a:p>
          <a:p>
            <a:pPr lvl="1"/>
            <a:r>
              <a:rPr lang="en-US" sz="1050" i="1" dirty="0"/>
              <a:t>Easily motivated, eager to explore and try new things </a:t>
            </a:r>
          </a:p>
          <a:p>
            <a:pPr lvl="1"/>
            <a:r>
              <a:rPr lang="en-US" sz="1050" i="1" dirty="0"/>
              <a:t>Learn best if physically active</a:t>
            </a:r>
            <a:br>
              <a:rPr lang="en-US" sz="1050" i="1" dirty="0"/>
            </a:br>
            <a:r>
              <a:rPr lang="en-US" sz="1050" i="1" dirty="0"/>
              <a:t>Short attention span, deal with here and now</a:t>
            </a:r>
            <a:br>
              <a:rPr lang="en-US" sz="1050" i="1" dirty="0"/>
            </a:br>
            <a:r>
              <a:rPr lang="en-US" sz="1050" i="1" dirty="0"/>
              <a:t>Sensitive to criticism, do not accept failure well </a:t>
            </a:r>
          </a:p>
          <a:p>
            <a:pPr lvl="1"/>
            <a:r>
              <a:rPr lang="en-US" sz="1050" i="1" dirty="0"/>
              <a:t>Strong desire for affection and attention of adults </a:t>
            </a:r>
          </a:p>
          <a:p>
            <a:r>
              <a:rPr lang="en-US" sz="1050" b="1" i="1" dirty="0"/>
              <a:t>Reflect/Share</a:t>
            </a:r>
          </a:p>
          <a:p>
            <a:pPr lvl="1"/>
            <a:r>
              <a:rPr lang="en-US" sz="1050" i="1" dirty="0"/>
              <a:t>Consider alternative ways of expressing things learned during activities such as writing stories, drawing pictures, and other creative outlets </a:t>
            </a:r>
          </a:p>
          <a:p>
            <a:pPr lvl="1"/>
            <a:r>
              <a:rPr lang="en-US" sz="1050" i="1" dirty="0"/>
              <a:t>Ask learners to talk about the activities – were they fun, boring, easy, hard, new, done before </a:t>
            </a:r>
          </a:p>
          <a:p>
            <a:pPr lvl="1"/>
            <a:r>
              <a:rPr lang="en-US" sz="1050" i="1" dirty="0"/>
              <a:t>If a sequential process was used, have learners name the steps completed in the process </a:t>
            </a:r>
          </a:p>
          <a:p>
            <a:pPr lvl="1"/>
            <a:r>
              <a:rPr lang="en-US" sz="1050" i="1" dirty="0"/>
              <a:t>If problems happened in the activities, ask learners why they occurred and what could </a:t>
            </a:r>
          </a:p>
          <a:p>
            <a:pPr lvl="1"/>
            <a:r>
              <a:rPr lang="en-US" sz="1050" i="1" dirty="0"/>
              <a:t>have been done differently to avoid them next time </a:t>
            </a:r>
          </a:p>
          <a:p>
            <a:pPr lvl="1"/>
            <a:r>
              <a:rPr lang="en-US" sz="1050" i="1" dirty="0"/>
              <a:t>If supplies were used in doing activities, ask learners what other supplies they could use when doing the activity again </a:t>
            </a:r>
          </a:p>
          <a:p>
            <a:r>
              <a:rPr lang="en-US" sz="1050" b="1" i="1" dirty="0"/>
              <a:t>Implications for </a:t>
            </a:r>
            <a:r>
              <a:rPr lang="en-US" sz="1050" b="1" i="1" dirty="0" err="1"/>
              <a:t>Experimential</a:t>
            </a:r>
            <a:r>
              <a:rPr lang="en-US" sz="1050" b="1" i="1" dirty="0"/>
              <a:t> Learning Experience </a:t>
            </a:r>
          </a:p>
          <a:p>
            <a:pPr lvl="1"/>
            <a:r>
              <a:rPr lang="en-US" sz="1050" i="1" dirty="0"/>
              <a:t>Give clear and specific instructions</a:t>
            </a:r>
            <a:br>
              <a:rPr lang="en-US" sz="1050" i="1" dirty="0"/>
            </a:br>
            <a:r>
              <a:rPr lang="en-US" sz="1050" i="1" dirty="0"/>
              <a:t>Plan a variety of activities where success can be experienced</a:t>
            </a:r>
            <a:br>
              <a:rPr lang="en-US" sz="1050" i="1" dirty="0"/>
            </a:br>
            <a:r>
              <a:rPr lang="en-US" sz="1050" i="1" dirty="0"/>
              <a:t>Reading to this group is effective and enjoyed</a:t>
            </a:r>
            <a:br>
              <a:rPr lang="en-US" sz="1050" i="1" dirty="0"/>
            </a:br>
            <a:r>
              <a:rPr lang="en-US" sz="1050" i="1" dirty="0"/>
              <a:t>Plan activities that take a short time to complete and build on previous experiences </a:t>
            </a:r>
          </a:p>
          <a:p>
            <a:pPr lvl="1"/>
            <a:r>
              <a:rPr lang="en-US" sz="1050" i="1" dirty="0"/>
              <a:t>Focus on the “doing” rather than the finished products </a:t>
            </a:r>
          </a:p>
          <a:p>
            <a:r>
              <a:rPr lang="en-US" sz="1050" b="1" i="1" dirty="0"/>
              <a:t>Apply</a:t>
            </a:r>
            <a:endParaRPr lang="en-US" sz="1050" i="1" dirty="0"/>
          </a:p>
          <a:p>
            <a:pPr lvl="1"/>
            <a:r>
              <a:rPr lang="en-US" sz="1050" i="1" dirty="0"/>
              <a:t>Ask learners to tell you what they will tell their family or friends about the activities they have just completed </a:t>
            </a:r>
          </a:p>
          <a:p>
            <a:pPr lvl="1"/>
            <a:r>
              <a:rPr lang="en-US" sz="1050" i="1" dirty="0"/>
              <a:t>If activities relate to careers, help learners to make those connections through pictures, stories from family members, sharing of memories, role-plays, field trips, etc. </a:t>
            </a:r>
          </a:p>
          <a:p>
            <a:pPr lvl="1"/>
            <a:r>
              <a:rPr lang="en-US" sz="1050" i="1" dirty="0"/>
              <a:t>Have learners work with family members on follow-up related activities </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11</a:t>
            </a:fld>
            <a:endParaRPr lang="en-US"/>
          </a:p>
        </p:txBody>
      </p:sp>
    </p:spTree>
    <p:extLst>
      <p:ext uri="{BB962C8B-B14F-4D97-AF65-F5344CB8AC3E}">
        <p14:creationId xmlns:p14="http://schemas.microsoft.com/office/powerpoint/2010/main" val="410718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1" dirty="0">
                <a:latin typeface="Arial" panose="020B0604020202020204" pitchFamily="34" charset="0"/>
                <a:cs typeface="Arial" panose="020B0604020202020204" pitchFamily="34" charset="0"/>
              </a:rPr>
              <a:t>Characteristics</a:t>
            </a:r>
          </a:p>
          <a:p>
            <a:pPr lvl="1" rtl="0"/>
            <a:r>
              <a:rPr lang="en-US" dirty="0">
                <a:latin typeface="Arial" panose="020B0604020202020204" pitchFamily="34" charset="0"/>
                <a:cs typeface="Arial" panose="020B0604020202020204" pitchFamily="34" charset="0"/>
              </a:rPr>
              <a:t>Very active with lots of energy</a:t>
            </a:r>
          </a:p>
          <a:p>
            <a:pPr lvl="1" rtl="0"/>
            <a:r>
              <a:rPr lang="en-US" dirty="0">
                <a:latin typeface="Arial" panose="020B0604020202020204" pitchFamily="34" charset="0"/>
                <a:cs typeface="Arial" panose="020B0604020202020204" pitchFamily="34" charset="0"/>
              </a:rPr>
              <a:t>Easily motivated and eager to explore and try new things</a:t>
            </a:r>
          </a:p>
          <a:p>
            <a:pPr lvl="1" rtl="0"/>
            <a:r>
              <a:rPr lang="en-US" dirty="0">
                <a:latin typeface="Arial" panose="020B0604020202020204" pitchFamily="34" charset="0"/>
                <a:cs typeface="Arial" panose="020B0604020202020204" pitchFamily="34" charset="0"/>
              </a:rPr>
              <a:t>Extremely curious - constantly ask “why?”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Enjoy hands-on activities</a:t>
            </a:r>
          </a:p>
          <a:p>
            <a:pPr lvl="1" rtl="0"/>
            <a:r>
              <a:rPr lang="en-US" dirty="0">
                <a:latin typeface="Arial" panose="020B0604020202020204" pitchFamily="34" charset="0"/>
                <a:cs typeface="Arial" panose="020B0604020202020204" pitchFamily="34" charset="0"/>
              </a:rPr>
              <a:t>Like being in groups of same sex</a:t>
            </a:r>
          </a:p>
          <a:p>
            <a:pPr lvl="1" rtl="0"/>
            <a:r>
              <a:rPr lang="en-US" dirty="0">
                <a:latin typeface="Arial" panose="020B0604020202020204" pitchFamily="34" charset="0"/>
                <a:cs typeface="Arial" panose="020B0604020202020204" pitchFamily="34" charset="0"/>
              </a:rPr>
              <a:t>Learn about self through relationships with others</a:t>
            </a:r>
          </a:p>
          <a:p>
            <a:pPr lvl="1" rtl="0"/>
            <a:r>
              <a:rPr lang="en-US" dirty="0">
                <a:latin typeface="Arial" panose="020B0604020202020204" pitchFamily="34" charset="0"/>
                <a:cs typeface="Arial" panose="020B0604020202020204" pitchFamily="34" charset="0"/>
              </a:rPr>
              <a:t>Admire and imitate older boys and girls</a:t>
            </a:r>
          </a:p>
          <a:p>
            <a:pPr lvl="1" rtl="0"/>
            <a:r>
              <a:rPr lang="en-US" dirty="0">
                <a:latin typeface="Arial" panose="020B0604020202020204" pitchFamily="34" charset="0"/>
                <a:cs typeface="Arial" panose="020B0604020202020204" pitchFamily="34" charset="0"/>
              </a:rPr>
              <a:t>Rapidly changing interests</a:t>
            </a:r>
          </a:p>
          <a:p>
            <a:pPr lvl="1" rtl="0"/>
            <a:r>
              <a:rPr lang="en-US" dirty="0">
                <a:latin typeface="Arial" panose="020B0604020202020204" pitchFamily="34" charset="0"/>
                <a:cs typeface="Arial" panose="020B0604020202020204" pitchFamily="34" charset="0"/>
              </a:rPr>
              <a:t>Usually do best when work is laid out in small pieces</a:t>
            </a:r>
          </a:p>
          <a:p>
            <a:pPr lvl="1" rtl="0"/>
            <a:r>
              <a:rPr lang="en-US" dirty="0">
                <a:latin typeface="Arial" panose="020B0604020202020204" pitchFamily="34" charset="0"/>
                <a:cs typeface="Arial" panose="020B0604020202020204" pitchFamily="34" charset="0"/>
              </a:rPr>
              <a:t>Guidance from adults is important for staying on task</a:t>
            </a:r>
          </a:p>
          <a:p>
            <a:pPr lvl="1" rtl="0"/>
            <a:r>
              <a:rPr lang="en-US" dirty="0">
                <a:latin typeface="Arial" panose="020B0604020202020204" pitchFamily="34" charset="0"/>
                <a:cs typeface="Arial" panose="020B0604020202020204" pitchFamily="34" charset="0"/>
              </a:rPr>
              <a:t>Do not see value in keeping records</a:t>
            </a:r>
          </a:p>
          <a:p>
            <a:pPr lvl="1" rtl="0"/>
            <a:r>
              <a:rPr lang="en-US" dirty="0">
                <a:latin typeface="Arial" panose="020B0604020202020204" pitchFamily="34" charset="0"/>
                <a:cs typeface="Arial" panose="020B0604020202020204" pitchFamily="34" charset="0"/>
              </a:rPr>
              <a:t>Think more of the “here and now” present and not looking to the future</a:t>
            </a:r>
          </a:p>
          <a:p>
            <a:pPr lvl="1" rtl="0"/>
            <a:r>
              <a:rPr lang="en-US" dirty="0">
                <a:latin typeface="Arial" panose="020B0604020202020204" pitchFamily="34" charset="0"/>
                <a:cs typeface="Arial" panose="020B0604020202020204" pitchFamily="34" charset="0"/>
              </a:rPr>
              <a:t>Like symbols and ceremony</a:t>
            </a:r>
          </a:p>
          <a:p>
            <a:pPr lvl="1" rtl="0"/>
            <a:r>
              <a:rPr lang="en-US" dirty="0">
                <a:latin typeface="Arial" panose="020B0604020202020204" pitchFamily="34" charset="0"/>
                <a:cs typeface="Arial" panose="020B0604020202020204" pitchFamily="34" charset="0"/>
              </a:rPr>
              <a:t>Need recognition and praise for doing good work</a:t>
            </a:r>
          </a:p>
          <a:p>
            <a:pPr lvl="0" rtl="0"/>
            <a:r>
              <a:rPr lang="en-US" b="1" dirty="0">
                <a:latin typeface="Arial" panose="020B0604020202020204" pitchFamily="34" charset="0"/>
                <a:cs typeface="Arial" panose="020B0604020202020204" pitchFamily="34" charset="0"/>
              </a:rPr>
              <a:t>Implications for Experiential Learning Experience </a:t>
            </a:r>
            <a:endParaRPr lang="en-US" dirty="0">
              <a:latin typeface="Arial" panose="020B0604020202020204" pitchFamily="34" charset="0"/>
              <a:cs typeface="Arial" panose="020B0604020202020204" pitchFamily="34" charset="0"/>
            </a:endParaRPr>
          </a:p>
          <a:p>
            <a:pPr lvl="1" rtl="0"/>
            <a:r>
              <a:rPr lang="en-US" dirty="0">
                <a:latin typeface="Arial" panose="020B0604020202020204" pitchFamily="34" charset="0"/>
                <a:cs typeface="Arial" panose="020B0604020202020204" pitchFamily="34" charset="0"/>
              </a:rPr>
              <a:t>Allow groups to develop parts of a larger plan</a:t>
            </a:r>
          </a:p>
          <a:p>
            <a:pPr lvl="1" rtl="0"/>
            <a:r>
              <a:rPr lang="en-US" dirty="0">
                <a:latin typeface="Arial" panose="020B0604020202020204" pitchFamily="34" charset="0"/>
                <a:cs typeface="Arial" panose="020B0604020202020204" pitchFamily="34" charset="0"/>
              </a:rPr>
              <a:t>Use hands-on, learn-by-doing activities</a:t>
            </a:r>
          </a:p>
          <a:p>
            <a:pPr lvl="1" rtl="0"/>
            <a:r>
              <a:rPr lang="en-US" dirty="0">
                <a:latin typeface="Arial" panose="020B0604020202020204" pitchFamily="34" charset="0"/>
                <a:cs typeface="Arial" panose="020B0604020202020204" pitchFamily="34" charset="0"/>
              </a:rPr>
              <a:t>Use activities where learners need to determine and find needed resources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Build in activities where learners share/exchange resources</a:t>
            </a:r>
          </a:p>
          <a:p>
            <a:pPr lvl="1" rtl="0"/>
            <a:r>
              <a:rPr lang="en-US" dirty="0">
                <a:latin typeface="Arial" panose="020B0604020202020204" pitchFamily="34" charset="0"/>
                <a:cs typeface="Arial" panose="020B0604020202020204" pitchFamily="34" charset="0"/>
              </a:rPr>
              <a:t>Plan activities that allow learners to physically move about</a:t>
            </a:r>
          </a:p>
          <a:p>
            <a:pPr lvl="1" rtl="0"/>
            <a:r>
              <a:rPr lang="en-US" dirty="0">
                <a:latin typeface="Arial" panose="020B0604020202020204" pitchFamily="34" charset="0"/>
                <a:cs typeface="Arial" panose="020B0604020202020204" pitchFamily="34" charset="0"/>
              </a:rPr>
              <a:t>Emphasize group learning experiences</a:t>
            </a:r>
          </a:p>
          <a:p>
            <a:pPr lvl="1" rtl="0"/>
            <a:r>
              <a:rPr lang="en-US" dirty="0">
                <a:latin typeface="Arial" panose="020B0604020202020204" pitchFamily="34" charset="0"/>
                <a:cs typeface="Arial" panose="020B0604020202020204" pitchFamily="34" charset="0"/>
              </a:rPr>
              <a:t>Use activities where learners achieve and produce a product</a:t>
            </a:r>
          </a:p>
          <a:p>
            <a:pPr lvl="1" rtl="0"/>
            <a:r>
              <a:rPr lang="en-US" dirty="0">
                <a:latin typeface="Arial" panose="020B0604020202020204" pitchFamily="34" charset="0"/>
                <a:cs typeface="Arial" panose="020B0604020202020204" pitchFamily="34" charset="0"/>
              </a:rPr>
              <a:t>Keep written work simple – review forms and worksheets with the group step-by-step</a:t>
            </a:r>
          </a:p>
          <a:p>
            <a:pPr lvl="1" rtl="0"/>
            <a:r>
              <a:rPr lang="en-US" dirty="0">
                <a:latin typeface="Arial" panose="020B0604020202020204" pitchFamily="34" charset="0"/>
                <a:cs typeface="Arial" panose="020B0604020202020204" pitchFamily="34" charset="0"/>
              </a:rPr>
              <a:t>Give clear instructions with set deadlines</a:t>
            </a:r>
          </a:p>
          <a:p>
            <a:pPr lvl="1" rtl="0"/>
            <a:r>
              <a:rPr lang="en-US" dirty="0">
                <a:latin typeface="Arial" panose="020B0604020202020204" pitchFamily="34" charset="0"/>
                <a:cs typeface="Arial" panose="020B0604020202020204" pitchFamily="34" charset="0"/>
              </a:rPr>
              <a:t>Clarify and enforce reasonable limits and boundaries</a:t>
            </a:r>
          </a:p>
          <a:p>
            <a:pPr lvl="1" rtl="0"/>
            <a:r>
              <a:rPr lang="en-US" dirty="0">
                <a:latin typeface="Arial" panose="020B0604020202020204" pitchFamily="34" charset="0"/>
                <a:cs typeface="Arial" panose="020B0604020202020204" pitchFamily="34" charset="0"/>
              </a:rPr>
              <a:t>Involve older teens in helping the group to plan and carry out activities together</a:t>
            </a:r>
          </a:p>
          <a:p>
            <a:pPr lvl="1" rtl="0"/>
            <a:r>
              <a:rPr lang="en-US" dirty="0">
                <a:latin typeface="Arial" panose="020B0604020202020204" pitchFamily="34" charset="0"/>
                <a:cs typeface="Arial" panose="020B0604020202020204" pitchFamily="34" charset="0"/>
              </a:rPr>
              <a:t>Encourage group free time</a:t>
            </a:r>
          </a:p>
          <a:p>
            <a:pPr lvl="1" rtl="0"/>
            <a:r>
              <a:rPr lang="en-US" dirty="0">
                <a:latin typeface="Arial" panose="020B0604020202020204" pitchFamily="34" charset="0"/>
                <a:cs typeface="Arial" panose="020B0604020202020204" pitchFamily="34" charset="0"/>
              </a:rPr>
              <a:t>Be visible and accessible but in the background</a:t>
            </a:r>
          </a:p>
          <a:p>
            <a:pPr lvl="1" rtl="0"/>
            <a:r>
              <a:rPr lang="en-US" dirty="0">
                <a:latin typeface="Arial" panose="020B0604020202020204" pitchFamily="34" charset="0"/>
                <a:cs typeface="Arial" panose="020B0604020202020204" pitchFamily="34" charset="0"/>
              </a:rPr>
              <a:t>Present recognition in front of peers and parents</a:t>
            </a:r>
          </a:p>
          <a:p>
            <a:pPr lvl="0"/>
            <a:r>
              <a:rPr lang="en-US" b="1" dirty="0">
                <a:latin typeface="Arial" panose="020B0604020202020204" pitchFamily="34" charset="0"/>
                <a:cs typeface="Arial" panose="020B0604020202020204" pitchFamily="34" charset="0"/>
              </a:rPr>
              <a:t>Apply</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Have learners generate alternative solutions to problems solved in the activities, or speculate other problems that could be solved in similar ways </a:t>
            </a:r>
          </a:p>
          <a:p>
            <a:pPr lvl="1"/>
            <a:r>
              <a:rPr lang="en-US" dirty="0">
                <a:latin typeface="Arial" panose="020B0604020202020204" pitchFamily="34" charset="0"/>
                <a:cs typeface="Arial" panose="020B0604020202020204" pitchFamily="34" charset="0"/>
              </a:rPr>
              <a:t>Build in ways parents, teachers, and other adults can help learners complete follow-up additional activities </a:t>
            </a:r>
          </a:p>
          <a:p>
            <a:pPr lvl="1"/>
            <a:r>
              <a:rPr lang="en-US" dirty="0">
                <a:latin typeface="Arial" panose="020B0604020202020204" pitchFamily="34" charset="0"/>
                <a:cs typeface="Arial" panose="020B0604020202020204" pitchFamily="34" charset="0"/>
              </a:rPr>
              <a:t>Provide opportunities to set two or three goals for a six-month period </a:t>
            </a:r>
          </a:p>
          <a:p>
            <a:pPr lvl="1"/>
            <a:r>
              <a:rPr lang="en-US" dirty="0">
                <a:latin typeface="Arial" panose="020B0604020202020204" pitchFamily="34" charset="0"/>
                <a:cs typeface="Arial" panose="020B0604020202020204" pitchFamily="34" charset="0"/>
              </a:rPr>
              <a:t>Work with learners to identify and study related careers </a:t>
            </a:r>
          </a:p>
          <a:p>
            <a:pPr lvl="1"/>
            <a:r>
              <a:rPr lang="en-US" dirty="0">
                <a:latin typeface="Arial" panose="020B0604020202020204" pitchFamily="34" charset="0"/>
                <a:cs typeface="Arial" panose="020B0604020202020204" pitchFamily="34" charset="0"/>
              </a:rPr>
              <a:t>Build in community service roles to reinforce content taught</a:t>
            </a:r>
          </a:p>
          <a:p>
            <a:pPr lvl="0" rtl="0"/>
            <a:r>
              <a:rPr lang="en-US" b="1" dirty="0">
                <a:latin typeface="Arial" panose="020B0604020202020204" pitchFamily="34" charset="0"/>
                <a:cs typeface="Arial" panose="020B0604020202020204" pitchFamily="34" charset="0"/>
              </a:rPr>
              <a:t>Reflect/Share</a:t>
            </a:r>
          </a:p>
          <a:p>
            <a:pPr lvl="1" rtl="0"/>
            <a:r>
              <a:rPr lang="en-US" dirty="0">
                <a:latin typeface="Arial" panose="020B0604020202020204" pitchFamily="34" charset="0"/>
                <a:cs typeface="Arial" panose="020B0604020202020204" pitchFamily="34" charset="0"/>
              </a:rPr>
              <a:t>Have learners share what interests, talents, abilities, and skills they developed in the activities </a:t>
            </a:r>
          </a:p>
          <a:p>
            <a:pPr lvl="1" rtl="0"/>
            <a:r>
              <a:rPr lang="en-US" dirty="0">
                <a:latin typeface="Arial" panose="020B0604020202020204" pitchFamily="34" charset="0"/>
                <a:cs typeface="Arial" panose="020B0604020202020204" pitchFamily="34" charset="0"/>
              </a:rPr>
              <a:t>Ask learners to share any modifications they made during the activities </a:t>
            </a:r>
          </a:p>
          <a:p>
            <a:pPr lvl="1" rtl="0"/>
            <a:r>
              <a:rPr lang="en-US" dirty="0">
                <a:latin typeface="Arial" panose="020B0604020202020204" pitchFamily="34" charset="0"/>
                <a:cs typeface="Arial" panose="020B0604020202020204" pitchFamily="34" charset="0"/>
              </a:rPr>
              <a:t>Ask learners how teamwork, cooperation, friendship, and sportsmanship played out in activities completed </a:t>
            </a:r>
          </a:p>
          <a:p>
            <a:pPr lvl="1" rtl="0"/>
            <a:r>
              <a:rPr lang="en-US" dirty="0">
                <a:latin typeface="Arial" panose="020B0604020202020204" pitchFamily="34" charset="0"/>
                <a:cs typeface="Arial" panose="020B0604020202020204" pitchFamily="34" charset="0"/>
              </a:rPr>
              <a:t>Ask learners to verbalize or demonstrate opposing points of view they observed in the activities </a:t>
            </a:r>
          </a:p>
          <a:p>
            <a:pPr lvl="1" rtl="0"/>
            <a:r>
              <a:rPr lang="en-US" dirty="0">
                <a:latin typeface="Arial" panose="020B0604020202020204" pitchFamily="34" charset="0"/>
                <a:cs typeface="Arial" panose="020B0604020202020204" pitchFamily="34" charset="0"/>
              </a:rPr>
              <a:t>Plan group time to talk about beliefs and values as related to activities completed </a:t>
            </a:r>
          </a:p>
          <a:p>
            <a:pPr lvl="1" rtl="0"/>
            <a:r>
              <a:rPr lang="en-US" dirty="0">
                <a:latin typeface="Arial" panose="020B0604020202020204" pitchFamily="34" charset="0"/>
                <a:cs typeface="Arial" panose="020B0604020202020204" pitchFamily="34" charset="0"/>
              </a:rPr>
              <a:t>Ask learners to demonstrate the steps completed in the activities </a:t>
            </a:r>
          </a:p>
          <a:p>
            <a:pPr lvl="1" rtl="0"/>
            <a:r>
              <a:rPr lang="en-US" dirty="0">
                <a:latin typeface="Arial" panose="020B0604020202020204" pitchFamily="34" charset="0"/>
                <a:cs typeface="Arial" panose="020B0604020202020204" pitchFamily="34" charset="0"/>
              </a:rPr>
              <a:t>Ask learners what questions they still have about the activities just completed. Encourage them to find some of the answers on their own, or encourage a few learners to find the answers and report back to the group </a:t>
            </a:r>
          </a:p>
          <a:p>
            <a:pPr lvl="1" rtl="0"/>
            <a:r>
              <a:rPr lang="en-US" dirty="0">
                <a:latin typeface="Arial" panose="020B0604020202020204" pitchFamily="34" charset="0"/>
                <a:cs typeface="Arial" panose="020B0604020202020204" pitchFamily="34" charset="0"/>
              </a:rPr>
              <a:t>Have learners explain rationale for choosing some options over other ones in the completed activities </a:t>
            </a:r>
          </a:p>
          <a:p>
            <a:pPr lvl="1" rtl="0"/>
            <a:r>
              <a:rPr lang="en-US" dirty="0">
                <a:latin typeface="Arial" panose="020B0604020202020204" pitchFamily="34" charset="0"/>
                <a:cs typeface="Arial" panose="020B0604020202020204" pitchFamily="34" charset="0"/>
              </a:rPr>
              <a:t>Help learners identify successes achieved in the activities –give positive feedback to the efforts and successes you see (and look for them!) </a:t>
            </a:r>
          </a:p>
          <a:p>
            <a:pPr lvl="1" rtl="0"/>
            <a:r>
              <a:rPr lang="en-US" dirty="0">
                <a:latin typeface="Arial" panose="020B0604020202020204" pitchFamily="34" charset="0"/>
                <a:cs typeface="Arial" panose="020B0604020202020204" pitchFamily="34" charset="0"/>
              </a:rPr>
              <a:t>Provide correction quietly, one-on-one, in a caring and consistent manner </a:t>
            </a:r>
          </a:p>
          <a:p>
            <a:pPr lvl="1" rtl="0"/>
            <a:r>
              <a:rPr lang="en-US" dirty="0">
                <a:latin typeface="Arial" panose="020B0604020202020204" pitchFamily="34" charset="0"/>
                <a:cs typeface="Arial" panose="020B0604020202020204" pitchFamily="34" charset="0"/>
              </a:rPr>
              <a:t>Avoid generalized praise – this group sees through it and feels manipulated</a:t>
            </a:r>
          </a:p>
          <a:p>
            <a:pPr lvl="1" rtl="0"/>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12</a:t>
            </a:fld>
            <a:endParaRPr lang="en-US" dirty="0"/>
          </a:p>
        </p:txBody>
      </p:sp>
    </p:spTree>
    <p:extLst>
      <p:ext uri="{BB962C8B-B14F-4D97-AF65-F5344CB8AC3E}">
        <p14:creationId xmlns:p14="http://schemas.microsoft.com/office/powerpoint/2010/main" val="288729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Characteristic</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Concerned about physical development, self-conscious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Want to be liked by friends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Interested in activities involving boys and girls together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Interested in sports and active games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Like fan clubs, many have teen or adult idols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Getting over the age of fantasy, beginning to think of what they will do when they grow up</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Often unclear of needs and values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Desire independence but want and need their parents’ help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Want to explore outside of their own community</a:t>
            </a:r>
          </a:p>
          <a:p>
            <a:r>
              <a:rPr lang="en-US" sz="1200" b="1" dirty="0">
                <a:latin typeface="Arial" panose="020B0604020202020204" pitchFamily="34" charset="0"/>
                <a:cs typeface="Arial" panose="020B0604020202020204" pitchFamily="34" charset="0"/>
              </a:rPr>
              <a:t>Reflect/Share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Ask learners to reflect on what they learned in the activities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Ask learners about their observations in working as a group, and what they may have observed about other groups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Have learners prepare and give presentations on what they gained from or thought of the activities completed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Ask learners to define their leadership style based on their performance in the activities completed</a:t>
            </a:r>
          </a:p>
          <a:p>
            <a:r>
              <a:rPr lang="en-US" sz="1200" b="1" dirty="0">
                <a:latin typeface="Arial" panose="020B0604020202020204" pitchFamily="34" charset="0"/>
                <a:cs typeface="Arial" panose="020B0604020202020204" pitchFamily="34" charset="0"/>
              </a:rPr>
              <a:t>Apply</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Provide opportunities for learners to ask and question ways of doing things in the group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Present similar scenarios, and ask learners to predict results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Find time to talk with them individually</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Have learners keep a journal of personal or their project related experiences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Encourage technological application of key concepts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Help learners identify and perform personal and group contributions that meet community needs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Relate activities completed to career choices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Have learners shadow experienced workers in related fields</a:t>
            </a:r>
          </a:p>
          <a:p>
            <a:r>
              <a:rPr lang="en-US" sz="1200" b="1" dirty="0">
                <a:latin typeface="Arial" panose="020B0604020202020204" pitchFamily="34" charset="0"/>
                <a:cs typeface="Arial" panose="020B0604020202020204" pitchFamily="34" charset="0"/>
              </a:rPr>
              <a:t>Implications for Experiential Learning Experience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Encourage learning experiences related to understanding self and getting along with others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Encourage active and fun learning experiences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Encourage learning experiences involving boys and girls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Provide hands-on and skill-centered experiences in specific subject matter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Give learners a chance to choose when and if to be in a position where they stand out from the group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Allow opportunities for quiet time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Tasks can be more difficult and of longer duration – making a model, keeping a journal – allow for creativity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During activities, ask questions to encourage predicting and problem solving such as “What if this doesn’t work? What could happen then?”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Help learners find necessary information and resources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Encourage working with older teens and adults to complete learning experiences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Teen leaders should be three or four years older than the learners and considerably more mature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Provide opportunities to practice leadership roles with coaching, and encourage keeping more detailed records of leadership experiences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Encourage involvement in teen councils and planning boards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Involve the group in setting rules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Provide realistic parameters – explain why they are necessary</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Avoid singling learners out in front of others either to commend or to criticize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Provide learning experiences outside of the community</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13</a:t>
            </a:fld>
            <a:endParaRPr lang="en-US"/>
          </a:p>
        </p:txBody>
      </p:sp>
    </p:spTree>
    <p:extLst>
      <p:ext uri="{BB962C8B-B14F-4D97-AF65-F5344CB8AC3E}">
        <p14:creationId xmlns:p14="http://schemas.microsoft.com/office/powerpoint/2010/main" val="157195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1" dirty="0">
                <a:latin typeface="Arial" panose="020B0604020202020204" pitchFamily="34" charset="0"/>
                <a:cs typeface="Arial" panose="020B0604020202020204" pitchFamily="34" charset="0"/>
              </a:rPr>
              <a:t>Characteristics</a:t>
            </a:r>
            <a:endParaRPr lang="en-US" dirty="0">
              <a:latin typeface="Arial" panose="020B0604020202020204" pitchFamily="34" charset="0"/>
              <a:cs typeface="Arial" panose="020B0604020202020204" pitchFamily="34" charset="0"/>
            </a:endParaRPr>
          </a:p>
          <a:p>
            <a:pPr lvl="1" rtl="0"/>
            <a:r>
              <a:rPr lang="en-US" dirty="0">
                <a:latin typeface="Arial" panose="020B0604020202020204" pitchFamily="34" charset="0"/>
                <a:cs typeface="Arial" panose="020B0604020202020204" pitchFamily="34" charset="0"/>
              </a:rPr>
              <a:t>Like being in groups of boys and girls</a:t>
            </a:r>
          </a:p>
          <a:p>
            <a:pPr lvl="1" rtl="0"/>
            <a:r>
              <a:rPr lang="en-US" dirty="0">
                <a:latin typeface="Arial" panose="020B0604020202020204" pitchFamily="34" charset="0"/>
                <a:cs typeface="Arial" panose="020B0604020202020204" pitchFamily="34" charset="0"/>
              </a:rPr>
              <a:t>Want and need a strong voice in planning programs</a:t>
            </a:r>
          </a:p>
          <a:p>
            <a:pPr lvl="1" rtl="0"/>
            <a:r>
              <a:rPr lang="en-US" dirty="0">
                <a:latin typeface="Arial" panose="020B0604020202020204" pitchFamily="34" charset="0"/>
                <a:cs typeface="Arial" panose="020B0604020202020204" pitchFamily="34" charset="0"/>
              </a:rPr>
              <a:t>Want adult leadership roles</a:t>
            </a:r>
          </a:p>
          <a:p>
            <a:pPr lvl="1" rtl="0"/>
            <a:r>
              <a:rPr lang="en-US" dirty="0">
                <a:latin typeface="Arial" panose="020B0604020202020204" pitchFamily="34" charset="0"/>
                <a:cs typeface="Arial" panose="020B0604020202020204" pitchFamily="34" charset="0"/>
              </a:rPr>
              <a:t>Beginning to think about the future</a:t>
            </a:r>
          </a:p>
          <a:p>
            <a:pPr lvl="1" rtl="0"/>
            <a:r>
              <a:rPr lang="en-US" dirty="0">
                <a:latin typeface="Arial" panose="020B0604020202020204" pitchFamily="34" charset="0"/>
                <a:cs typeface="Arial" panose="020B0604020202020204" pitchFamily="34" charset="0"/>
              </a:rPr>
              <a:t>Often need guidance in selecting careers</a:t>
            </a:r>
          </a:p>
          <a:p>
            <a:pPr lvl="1" rtl="0"/>
            <a:r>
              <a:rPr lang="en-US" dirty="0">
                <a:latin typeface="Arial" panose="020B0604020202020204" pitchFamily="34" charset="0"/>
                <a:cs typeface="Arial" panose="020B0604020202020204" pitchFamily="34" charset="0"/>
              </a:rPr>
              <a:t>Becoming more aware of the community and how they can be involved</a:t>
            </a:r>
          </a:p>
          <a:p>
            <a:pPr lvl="0" rtl="0"/>
            <a:r>
              <a:rPr lang="en-US" b="1" dirty="0">
                <a:latin typeface="Arial" panose="020B0604020202020204" pitchFamily="34" charset="0"/>
                <a:cs typeface="Arial" panose="020B0604020202020204" pitchFamily="34" charset="0"/>
              </a:rPr>
              <a:t>Implications for Experiential Learning Experience </a:t>
            </a:r>
            <a:endParaRPr lang="en-US" dirty="0">
              <a:latin typeface="Arial" panose="020B0604020202020204" pitchFamily="34" charset="0"/>
              <a:cs typeface="Arial" panose="020B0604020202020204" pitchFamily="34" charset="0"/>
            </a:endParaRPr>
          </a:p>
          <a:p>
            <a:pPr lvl="1" rtl="0"/>
            <a:r>
              <a:rPr lang="en-US" dirty="0">
                <a:latin typeface="Arial" panose="020B0604020202020204" pitchFamily="34" charset="0"/>
                <a:cs typeface="Arial" panose="020B0604020202020204" pitchFamily="34" charset="0"/>
              </a:rPr>
              <a:t>Provide opportunities for self-expression and leadership</a:t>
            </a:r>
          </a:p>
          <a:p>
            <a:pPr lvl="1" rtl="0"/>
            <a:r>
              <a:rPr lang="en-US" dirty="0">
                <a:latin typeface="Arial" panose="020B0604020202020204" pitchFamily="34" charset="0"/>
                <a:cs typeface="Arial" panose="020B0604020202020204" pitchFamily="34" charset="0"/>
              </a:rPr>
              <a:t>Provide activities to interact with the opposite gender such as trips, dances, work groups </a:t>
            </a:r>
          </a:p>
          <a:p>
            <a:pPr lvl="1" rtl="0"/>
            <a:r>
              <a:rPr lang="en-US" dirty="0">
                <a:latin typeface="Arial" panose="020B0604020202020204" pitchFamily="34" charset="0"/>
                <a:cs typeface="Arial" panose="020B0604020202020204" pitchFamily="34" charset="0"/>
              </a:rPr>
              <a:t>Provide opportunities for learners to talk about their own beliefs, ideas, and abstract concepts</a:t>
            </a:r>
          </a:p>
          <a:p>
            <a:pPr lvl="1" rtl="0"/>
            <a:r>
              <a:rPr lang="en-US" dirty="0">
                <a:latin typeface="Arial" panose="020B0604020202020204" pitchFamily="34" charset="0"/>
                <a:cs typeface="Arial" panose="020B0604020202020204" pitchFamily="34" charset="0"/>
              </a:rPr>
              <a:t>Involve learners in carrying out plans – they are ready to be creative and ready to take responsibility for affecting change</a:t>
            </a:r>
          </a:p>
          <a:p>
            <a:pPr lvl="1" rtl="0"/>
            <a:r>
              <a:rPr lang="en-US" dirty="0">
                <a:latin typeface="Arial" panose="020B0604020202020204" pitchFamily="34" charset="0"/>
                <a:cs typeface="Arial" panose="020B0604020202020204" pitchFamily="34" charset="0"/>
              </a:rPr>
              <a:t>Plan activities where learners can experiment with different roles</a:t>
            </a:r>
          </a:p>
          <a:p>
            <a:pPr lvl="1" rtl="0"/>
            <a:r>
              <a:rPr lang="en-US" dirty="0">
                <a:latin typeface="Arial" panose="020B0604020202020204" pitchFamily="34" charset="0"/>
                <a:cs typeface="Arial" panose="020B0604020202020204" pitchFamily="34" charset="0"/>
              </a:rPr>
              <a:t>Encourage greater in-depth study of leadership roles and life skills</a:t>
            </a:r>
          </a:p>
          <a:p>
            <a:pPr lvl="1" rtl="0"/>
            <a:r>
              <a:rPr lang="en-US" dirty="0">
                <a:latin typeface="Arial" panose="020B0604020202020204" pitchFamily="34" charset="0"/>
                <a:cs typeface="Arial" panose="020B0604020202020204" pitchFamily="34" charset="0"/>
              </a:rPr>
              <a:t>Involve learners in more direct developmental activities such as tutoring, coaching, leading groups, speaking to community groups, mentoring younger children </a:t>
            </a:r>
          </a:p>
          <a:p>
            <a:pPr lvl="1" rtl="0"/>
            <a:r>
              <a:rPr lang="en-US" dirty="0">
                <a:latin typeface="Arial" panose="020B0604020202020204" pitchFamily="34" charset="0"/>
                <a:cs typeface="Arial" panose="020B0604020202020204" pitchFamily="34" charset="0"/>
              </a:rPr>
              <a:t>Be willing to admit mistakes as an adult!</a:t>
            </a:r>
          </a:p>
          <a:p>
            <a:pPr lvl="0" rtl="0"/>
            <a:r>
              <a:rPr lang="en-US" b="1" dirty="0">
                <a:latin typeface="Arial" panose="020B0604020202020204" pitchFamily="34" charset="0"/>
                <a:cs typeface="Arial" panose="020B0604020202020204" pitchFamily="34" charset="0"/>
              </a:rPr>
              <a:t>Apply</a:t>
            </a:r>
            <a:endParaRPr lang="en-US" dirty="0">
              <a:latin typeface="Arial" panose="020B0604020202020204" pitchFamily="34" charset="0"/>
              <a:cs typeface="Arial" panose="020B0604020202020204" pitchFamily="34" charset="0"/>
            </a:endParaRPr>
          </a:p>
          <a:p>
            <a:pPr lvl="1" rtl="0"/>
            <a:r>
              <a:rPr lang="en-US" dirty="0">
                <a:latin typeface="Arial" panose="020B0604020202020204" pitchFamily="34" charset="0"/>
                <a:cs typeface="Arial" panose="020B0604020202020204" pitchFamily="34" charset="0"/>
              </a:rPr>
              <a:t>Ask learners to identify skills used in their group that are also needed in the workplace </a:t>
            </a:r>
          </a:p>
          <a:p>
            <a:pPr lvl="1" rtl="0"/>
            <a:r>
              <a:rPr lang="en-US" dirty="0">
                <a:latin typeface="Arial" panose="020B0604020202020204" pitchFamily="34" charset="0"/>
                <a:cs typeface="Arial" panose="020B0604020202020204" pitchFamily="34" charset="0"/>
              </a:rPr>
              <a:t>Ask learners how they contribute to the well being of their families in similar ways to their participation in this group</a:t>
            </a:r>
          </a:p>
          <a:p>
            <a:pPr lvl="1" rtl="0"/>
            <a:r>
              <a:rPr lang="en-US" dirty="0">
                <a:latin typeface="Arial" panose="020B0604020202020204" pitchFamily="34" charset="0"/>
                <a:cs typeface="Arial" panose="020B0604020202020204" pitchFamily="34" charset="0"/>
              </a:rPr>
              <a:t>Challenge learners to find answers to similar problems</a:t>
            </a:r>
          </a:p>
          <a:p>
            <a:pPr lvl="1" rtl="0"/>
            <a:r>
              <a:rPr lang="en-US" dirty="0">
                <a:latin typeface="Arial" panose="020B0604020202020204" pitchFamily="34" charset="0"/>
                <a:cs typeface="Arial" panose="020B0604020202020204" pitchFamily="34" charset="0"/>
              </a:rPr>
              <a:t>Encourage application of leadership life skills to living on their own – incorporate budgeting and money management applications</a:t>
            </a:r>
          </a:p>
          <a:p>
            <a:pPr lvl="1" rtl="0"/>
            <a:r>
              <a:rPr lang="en-US" dirty="0">
                <a:latin typeface="Arial" panose="020B0604020202020204" pitchFamily="34" charset="0"/>
                <a:cs typeface="Arial" panose="020B0604020202020204" pitchFamily="34" charset="0"/>
              </a:rPr>
              <a:t>Construct experiences that involve them with the larger society</a:t>
            </a:r>
          </a:p>
          <a:p>
            <a:pPr lvl="1" rtl="0"/>
            <a:r>
              <a:rPr lang="en-US" dirty="0">
                <a:latin typeface="Arial" panose="020B0604020202020204" pitchFamily="34" charset="0"/>
                <a:cs typeface="Arial" panose="020B0604020202020204" pitchFamily="34" charset="0"/>
              </a:rPr>
              <a:t>Support learners as they design follow-up related independent learning experiences </a:t>
            </a:r>
          </a:p>
          <a:p>
            <a:pPr lvl="1" rtl="0"/>
            <a:r>
              <a:rPr lang="en-US" dirty="0">
                <a:latin typeface="Arial" panose="020B0604020202020204" pitchFamily="34" charset="0"/>
                <a:cs typeface="Arial" panose="020B0604020202020204" pitchFamily="34" charset="0"/>
              </a:rPr>
              <a:t>Ask learners to develop plans for future life transitions</a:t>
            </a:r>
          </a:p>
          <a:p>
            <a:pPr lvl="1" rtl="0"/>
            <a:r>
              <a:rPr lang="en-US" dirty="0">
                <a:latin typeface="Arial" panose="020B0604020202020204" pitchFamily="34" charset="0"/>
                <a:cs typeface="Arial" panose="020B0604020202020204" pitchFamily="34" charset="0"/>
              </a:rPr>
              <a:t>Encourage them to participate in career, college, vocational days</a:t>
            </a:r>
          </a:p>
          <a:p>
            <a:pPr lvl="1" rtl="0"/>
            <a:r>
              <a:rPr lang="en-US" dirty="0">
                <a:latin typeface="Arial" panose="020B0604020202020204" pitchFamily="34" charset="0"/>
                <a:cs typeface="Arial" panose="020B0604020202020204" pitchFamily="34" charset="0"/>
              </a:rPr>
              <a:t>Encourage learning activities involving the community</a:t>
            </a:r>
          </a:p>
          <a:p>
            <a:pPr lvl="1" rtl="0"/>
            <a:r>
              <a:rPr lang="en-US" dirty="0">
                <a:latin typeface="Arial" panose="020B0604020202020204" pitchFamily="34" charset="0"/>
                <a:cs typeface="Arial" panose="020B0604020202020204" pitchFamily="34" charset="0"/>
              </a:rPr>
              <a:t>Organize experiences outside of their own community</a:t>
            </a:r>
          </a:p>
          <a:p>
            <a:pPr lvl="0" rtl="0"/>
            <a:r>
              <a:rPr lang="en-US" b="1" dirty="0">
                <a:latin typeface="Arial" panose="020B0604020202020204" pitchFamily="34" charset="0"/>
                <a:cs typeface="Arial" panose="020B0604020202020204" pitchFamily="34" charset="0"/>
              </a:rPr>
              <a:t>Reflect/Share</a:t>
            </a:r>
            <a:endParaRPr lang="en-US" dirty="0">
              <a:latin typeface="Arial" panose="020B0604020202020204" pitchFamily="34" charset="0"/>
              <a:cs typeface="Arial" panose="020B0604020202020204" pitchFamily="34" charset="0"/>
            </a:endParaRPr>
          </a:p>
          <a:p>
            <a:pPr lvl="1" rtl="0"/>
            <a:r>
              <a:rPr lang="en-US" dirty="0">
                <a:latin typeface="Arial" panose="020B0604020202020204" pitchFamily="34" charset="0"/>
                <a:cs typeface="Arial" panose="020B0604020202020204" pitchFamily="34" charset="0"/>
              </a:rPr>
              <a:t>Ask learners what new information they learned in the activities</a:t>
            </a:r>
          </a:p>
          <a:p>
            <a:pPr lvl="1" rtl="0"/>
            <a:r>
              <a:rPr lang="en-US" dirty="0">
                <a:latin typeface="Arial" panose="020B0604020202020204" pitchFamily="34" charset="0"/>
                <a:cs typeface="Arial" panose="020B0604020202020204" pitchFamily="34" charset="0"/>
              </a:rPr>
              <a:t>Challenge learners to interpret and creatively communicate learning</a:t>
            </a:r>
          </a:p>
          <a:p>
            <a:pPr lvl="1" rtl="0"/>
            <a:r>
              <a:rPr lang="en-US" dirty="0">
                <a:latin typeface="Arial" panose="020B0604020202020204" pitchFamily="34" charset="0"/>
                <a:cs typeface="Arial" panose="020B0604020202020204" pitchFamily="34" charset="0"/>
              </a:rPr>
              <a:t>Ask learners to summarize how the group made decisions together throughout the activities</a:t>
            </a:r>
          </a:p>
          <a:p>
            <a:pPr lvl="1" rtl="0"/>
            <a:r>
              <a:rPr lang="en-US" dirty="0">
                <a:latin typeface="Arial" panose="020B0604020202020204" pitchFamily="34" charset="0"/>
                <a:cs typeface="Arial" panose="020B0604020202020204" pitchFamily="34" charset="0"/>
              </a:rPr>
              <a:t>Ask learners how the activities could have been structured differently to more efficiently accomplish the same goals</a:t>
            </a:r>
          </a:p>
          <a:p>
            <a:pPr lvl="1" rtl="0"/>
            <a:r>
              <a:rPr lang="en-US" dirty="0">
                <a:latin typeface="Arial" panose="020B0604020202020204" pitchFamily="34" charset="0"/>
                <a:cs typeface="Arial" panose="020B0604020202020204" pitchFamily="34" charset="0"/>
              </a:rPr>
              <a:t>Ask learners to describe or demonstrate how they compensated for unexpected challenges and changes in the activities</a:t>
            </a:r>
          </a:p>
          <a:p>
            <a:pPr lvl="1" rtl="0"/>
            <a:r>
              <a:rPr lang="en-US" dirty="0">
                <a:latin typeface="Arial" panose="020B0604020202020204" pitchFamily="34" charset="0"/>
                <a:cs typeface="Arial" panose="020B0604020202020204" pitchFamily="34" charset="0"/>
              </a:rPr>
              <a:t>Ask learners to detail resources needed (available and missing) to complete the activities </a:t>
            </a:r>
          </a:p>
          <a:p>
            <a:pPr lvl="1" rtl="0"/>
            <a:r>
              <a:rPr lang="en-US" dirty="0">
                <a:latin typeface="Arial" panose="020B0604020202020204" pitchFamily="34" charset="0"/>
                <a:cs typeface="Arial" panose="020B0604020202020204" pitchFamily="34" charset="0"/>
              </a:rPr>
              <a:t>Ask learners to generate and evaluate additional alternatives to activities</a:t>
            </a:r>
          </a:p>
          <a:p>
            <a:pPr lvl="1" rtl="0"/>
            <a:r>
              <a:rPr lang="en-US" dirty="0">
                <a:latin typeface="Arial" panose="020B0604020202020204" pitchFamily="34" charset="0"/>
                <a:cs typeface="Arial" panose="020B0604020202020204" pitchFamily="34" charset="0"/>
              </a:rPr>
              <a:t>Ask learners to describe underlying rules, values or principles in the activities, and how they influenced the results</a:t>
            </a:r>
          </a:p>
          <a:p>
            <a:pPr lvl="1" rtl="0"/>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14</a:t>
            </a:fld>
            <a:endParaRPr lang="en-US"/>
          </a:p>
        </p:txBody>
      </p:sp>
    </p:spTree>
    <p:extLst>
      <p:ext uri="{BB962C8B-B14F-4D97-AF65-F5344CB8AC3E}">
        <p14:creationId xmlns:p14="http://schemas.microsoft.com/office/powerpoint/2010/main" val="402947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Script notes:</a:t>
            </a:r>
          </a:p>
          <a:p>
            <a:r>
              <a:rPr lang="en-US" sz="1200" i="1" dirty="0"/>
              <a:t>The 4-H Project </a:t>
            </a:r>
          </a:p>
          <a:p>
            <a:pPr marL="171450" indent="-171450">
              <a:buFont typeface="Arial" panose="020B0604020202020204" pitchFamily="34" charset="0"/>
              <a:buChar char="•"/>
            </a:pPr>
            <a:r>
              <a:rPr lang="en-US" sz="1200" i="1" dirty="0"/>
              <a:t>4-H projects provide a focused area of work that a member decides to enroll in each year. A project is a planned sequence of age-appropriate and research-based learning opportunities leading to skill development and positive youth development outcomes. </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sz="1200" i="1" dirty="0"/>
              <a:t>Several members working in the same subject matter area become a project group under the guidance of a volunteer 4-H project leader. A 4-H community club can include several project groups. In other instances, a project club may be formed around one common project interest – such as horse, photography, sewing, or shooting sports. As a result of long-term active engagement in the 4-H project, the youth gains knowledge and develops skills based on planned goals and identified outcomes. </a:t>
            </a:r>
          </a:p>
          <a:p>
            <a:pPr marL="171450" indent="-171450">
              <a:buFont typeface="Arial" panose="020B0604020202020204" pitchFamily="34" charset="0"/>
              <a:buChar char="•"/>
            </a:pPr>
            <a:endParaRPr lang="en-US" sz="1200" i="1" dirty="0"/>
          </a:p>
          <a:p>
            <a:pPr marL="171450" indent="-171450">
              <a:buFont typeface="Arial" panose="020B0604020202020204" pitchFamily="34" charset="0"/>
              <a:buChar char="•"/>
            </a:pPr>
            <a:r>
              <a:rPr lang="en-US" sz="1200" i="1" dirty="0"/>
              <a:t>4-H offers a wide range of project choices – all designed to give members that extra edge for life success through hands-on, research-based learning experiences. Our goal is to ensure that every 4-H member and leader has research-based curriculum materials in hand to support and guide their learning in each 4-H project in which they enroll. Project materials are the curriculum to support individual learning and challenge members to achieve their goals. Project manuals are like the textbooks for 4-H. </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15</a:t>
            </a:fld>
            <a:endParaRPr lang="en-US"/>
          </a:p>
        </p:txBody>
      </p:sp>
    </p:spTree>
    <p:extLst>
      <p:ext uri="{BB962C8B-B14F-4D97-AF65-F5344CB8AC3E}">
        <p14:creationId xmlns:p14="http://schemas.microsoft.com/office/powerpoint/2010/main" val="289019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16</a:t>
            </a:fld>
            <a:endParaRPr lang="en-US"/>
          </a:p>
        </p:txBody>
      </p:sp>
    </p:spTree>
    <p:extLst>
      <p:ext uri="{BB962C8B-B14F-4D97-AF65-F5344CB8AC3E}">
        <p14:creationId xmlns:p14="http://schemas.microsoft.com/office/powerpoint/2010/main" val="409505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C819-F2F5-B540-9058-DAE7E8667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7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Script notes:</a:t>
            </a:r>
          </a:p>
          <a:p>
            <a:pPr marL="171450" indent="-171450">
              <a:buFont typeface="Arial" panose="020B0604020202020204" pitchFamily="34" charset="0"/>
              <a:buChar char="•"/>
            </a:pPr>
            <a:r>
              <a:rPr lang="en-US" sz="1200" i="1" dirty="0"/>
              <a:t>Volunteer adult 4-H Leaders are organizers, facilitators, teachers and mentors to the youth in the 4-H program.</a:t>
            </a:r>
          </a:p>
          <a:p>
            <a:pPr marL="171450" indent="-171450">
              <a:buFont typeface="Arial" panose="020B0604020202020204" pitchFamily="34" charset="0"/>
              <a:buChar char="•"/>
            </a:pPr>
            <a:r>
              <a:rPr lang="en-US" sz="1200" i="1" dirty="0"/>
              <a:t> Leaders work with Extension professionals to create educational programming through club meetings, community service projects, events, activities, and different types of learning by doing experiences. </a:t>
            </a:r>
          </a:p>
          <a:p>
            <a:pPr marL="171450" indent="-171450">
              <a:buFont typeface="Arial" panose="020B0604020202020204" pitchFamily="34" charset="0"/>
              <a:buChar char="•"/>
            </a:pPr>
            <a:r>
              <a:rPr lang="en-US" sz="1200" i="1" dirty="0"/>
              <a:t>Leaders give of their time and resources to help youth learn and gain skills they will use throughout their lifetime, </a:t>
            </a:r>
          </a:p>
          <a:p>
            <a:pPr marL="171450" indent="-171450">
              <a:buFont typeface="Arial" panose="020B0604020202020204" pitchFamily="34" charset="0"/>
              <a:buChar char="•"/>
            </a:pPr>
            <a:r>
              <a:rPr lang="en-US" sz="1200" i="1" dirty="0"/>
              <a:t>All the while having fun in the process! </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2</a:t>
            </a:fld>
            <a:endParaRPr lang="en-US"/>
          </a:p>
        </p:txBody>
      </p:sp>
    </p:spTree>
    <p:extLst>
      <p:ext uri="{BB962C8B-B14F-4D97-AF65-F5344CB8AC3E}">
        <p14:creationId xmlns:p14="http://schemas.microsoft.com/office/powerpoint/2010/main" val="74294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pPr marL="171450" indent="-171450">
              <a:buFont typeface="Arial" panose="020B0604020202020204" pitchFamily="34" charset="0"/>
              <a:buChar char="•"/>
            </a:pPr>
            <a:r>
              <a:rPr lang="en-US" sz="1200" i="1" dirty="0"/>
              <a:t>As a volunteer leader, you occupy an important position of conducting youth development programs</a:t>
            </a:r>
          </a:p>
          <a:p>
            <a:pPr marL="171450" indent="-171450">
              <a:buFont typeface="Arial" panose="020B0604020202020204" pitchFamily="34" charset="0"/>
              <a:buChar char="•"/>
            </a:pPr>
            <a:r>
              <a:rPr lang="en-US" sz="1200" i="1" dirty="0"/>
              <a:t>Consistent with policies and procedures under which New Mexico Cooperative Extension operates. </a:t>
            </a:r>
          </a:p>
          <a:p>
            <a:pPr marL="171450" indent="-171450">
              <a:buFont typeface="Arial" panose="020B0604020202020204" pitchFamily="34" charset="0"/>
              <a:buChar char="•"/>
            </a:pPr>
            <a:r>
              <a:rPr lang="en-US" sz="1200" i="1" dirty="0"/>
              <a:t>Programs for 4-H members and 4-H leaders are non-discriminatory, and are available to anyone regardless of race, color, national origin, gender, religion, age, disability, sexual orientation, or marital status. Further information is available in the Policies &amp; Procedures Handbook at http://nm4h.nmsu.edu. </a:t>
            </a:r>
          </a:p>
          <a:p>
            <a:pPr marL="171450" indent="-171450">
              <a:buFont typeface="Arial" panose="020B0604020202020204" pitchFamily="34" charset="0"/>
              <a:buChar char="•"/>
            </a:pPr>
            <a:r>
              <a:rPr lang="en-US" sz="1200" i="1" dirty="0"/>
              <a:t>All 4-H leaders in New Mexico serve on a volunteer basis. To serve as a leader is a responsibility as well as an honor. The New Mexico 4-H Youth Development Program believes in providing a safe environment for youth to learn and achieve. (NM 4-H Club Leader Handbook)</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3</a:t>
            </a:fld>
            <a:endParaRPr lang="en-US"/>
          </a:p>
        </p:txBody>
      </p:sp>
    </p:spTree>
    <p:extLst>
      <p:ext uri="{BB962C8B-B14F-4D97-AF65-F5344CB8AC3E}">
        <p14:creationId xmlns:p14="http://schemas.microsoft.com/office/powerpoint/2010/main" val="266588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4</a:t>
            </a:fld>
            <a:endParaRPr lang="en-US"/>
          </a:p>
        </p:txBody>
      </p:sp>
    </p:spTree>
    <p:extLst>
      <p:ext uri="{BB962C8B-B14F-4D97-AF65-F5344CB8AC3E}">
        <p14:creationId xmlns:p14="http://schemas.microsoft.com/office/powerpoint/2010/main" val="281557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5</a:t>
            </a:fld>
            <a:endParaRPr lang="en-US"/>
          </a:p>
        </p:txBody>
      </p:sp>
    </p:spTree>
    <p:extLst>
      <p:ext uri="{BB962C8B-B14F-4D97-AF65-F5344CB8AC3E}">
        <p14:creationId xmlns:p14="http://schemas.microsoft.com/office/powerpoint/2010/main" val="32112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r>
              <a:rPr lang="en-US" i="1" dirty="0"/>
              <a:t>Building a Team </a:t>
            </a:r>
          </a:p>
          <a:p>
            <a:pPr marL="171450" indent="-171450">
              <a:buFont typeface="Arial" panose="020B0604020202020204" pitchFamily="34" charset="0"/>
              <a:buChar char="•"/>
            </a:pPr>
            <a:r>
              <a:rPr lang="en-US" i="1" dirty="0"/>
              <a:t>The team approach to leadership and program development assures that 4-H belongs to every- body in the club. </a:t>
            </a:r>
          </a:p>
          <a:p>
            <a:pPr marL="171450" indent="-171450">
              <a:buFont typeface="Arial" panose="020B0604020202020204" pitchFamily="34" charset="0"/>
              <a:buChar char="•"/>
            </a:pPr>
            <a:r>
              <a:rPr lang="en-US" i="1" dirty="0"/>
              <a:t>Involving each person also assures opportunity for each person to grow as the work of the club is shared. </a:t>
            </a:r>
          </a:p>
          <a:p>
            <a:pPr marL="171450" indent="-171450">
              <a:buFont typeface="Arial" panose="020B0604020202020204" pitchFamily="34" charset="0"/>
              <a:buChar char="•"/>
            </a:pPr>
            <a:r>
              <a:rPr lang="en-US" i="1" dirty="0"/>
              <a:t>If 4-H leaders don’t approach club leadership as shared leadership, they can burn out, fade out, </a:t>
            </a:r>
          </a:p>
          <a:p>
            <a:pPr marL="171450" indent="-171450">
              <a:buFont typeface="Arial" panose="020B0604020202020204" pitchFamily="34" charset="0"/>
              <a:buChar char="•"/>
            </a:pPr>
            <a:r>
              <a:rPr lang="en-US" i="1" dirty="0"/>
              <a:t>Or become martyrs who do all the work but complain about doing it. </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6</a:t>
            </a:fld>
            <a:endParaRPr lang="en-US"/>
          </a:p>
        </p:txBody>
      </p:sp>
    </p:spTree>
    <p:extLst>
      <p:ext uri="{BB962C8B-B14F-4D97-AF65-F5344CB8AC3E}">
        <p14:creationId xmlns:p14="http://schemas.microsoft.com/office/powerpoint/2010/main" val="251143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r>
              <a:rPr lang="en-US" i="1" dirty="0"/>
              <a:t>Building a Team </a:t>
            </a:r>
          </a:p>
          <a:p>
            <a:pPr marL="171450" indent="-171450">
              <a:buFont typeface="Arial" panose="020B0604020202020204" pitchFamily="34" charset="0"/>
              <a:buChar char="•"/>
            </a:pPr>
            <a:r>
              <a:rPr lang="en-US" i="1" dirty="0"/>
              <a:t>Your 4-H club team is composed of youth and adults:</a:t>
            </a:r>
          </a:p>
          <a:p>
            <a:pPr marL="171450" indent="-171450">
              <a:buFont typeface="Arial" panose="020B0604020202020204" pitchFamily="34" charset="0"/>
              <a:buChar char="•"/>
            </a:pPr>
            <a:r>
              <a:rPr lang="en-US" i="1" dirty="0"/>
              <a:t>4-H officers, </a:t>
            </a:r>
          </a:p>
          <a:p>
            <a:pPr marL="171450" indent="-171450">
              <a:buFont typeface="Arial" panose="020B0604020202020204" pitchFamily="34" charset="0"/>
              <a:buChar char="•"/>
            </a:pPr>
            <a:r>
              <a:rPr lang="en-US" i="1" dirty="0"/>
              <a:t>Junior/teen leaders,</a:t>
            </a:r>
          </a:p>
          <a:p>
            <a:pPr marL="171450" indent="-171450">
              <a:buFont typeface="Arial" panose="020B0604020202020204" pitchFamily="34" charset="0"/>
              <a:buChar char="•"/>
            </a:pPr>
            <a:r>
              <a:rPr lang="en-US" i="1" dirty="0"/>
              <a:t>Adult leaders, and </a:t>
            </a:r>
          </a:p>
          <a:p>
            <a:pPr marL="171450" indent="-171450">
              <a:buFont typeface="Arial" panose="020B0604020202020204" pitchFamily="34" charset="0"/>
              <a:buChar char="•"/>
            </a:pPr>
            <a:r>
              <a:rPr lang="en-US" i="1" dirty="0"/>
              <a:t>Parents.</a:t>
            </a:r>
          </a:p>
          <a:p>
            <a:pPr marL="171450" indent="-171450">
              <a:buFont typeface="Arial" panose="020B0604020202020204" pitchFamily="34" charset="0"/>
              <a:buChar char="•"/>
            </a:pPr>
            <a:r>
              <a:rPr lang="en-US" i="1" dirty="0"/>
              <a:t>Youth learn to take charge of their group. Adult leaders guide and facilitate; they maintain the club structures, which make learning possible, and provide leadership experiences for youth. </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7</a:t>
            </a:fld>
            <a:endParaRPr lang="en-US"/>
          </a:p>
        </p:txBody>
      </p:sp>
    </p:spTree>
    <p:extLst>
      <p:ext uri="{BB962C8B-B14F-4D97-AF65-F5344CB8AC3E}">
        <p14:creationId xmlns:p14="http://schemas.microsoft.com/office/powerpoint/2010/main" val="243860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r>
              <a:rPr lang="en-US" i="1" dirty="0"/>
              <a:t>Types of 4-H Leaders </a:t>
            </a:r>
          </a:p>
          <a:p>
            <a:r>
              <a:rPr lang="en-US" i="1" dirty="0"/>
              <a:t>To form an effective team, you must define the types of leaders your club needs. This will depend on the size, type of club, and the ages of the members. </a:t>
            </a:r>
          </a:p>
          <a:p>
            <a:pPr marL="171450" indent="-171450">
              <a:buFont typeface="Arial" panose="020B0604020202020204" pitchFamily="34" charset="0"/>
              <a:buChar char="•"/>
            </a:pPr>
            <a:r>
              <a:rPr lang="en-US" i="1" dirty="0"/>
              <a:t>Minimally, clubs have officers</a:t>
            </a:r>
          </a:p>
          <a:p>
            <a:pPr marL="628650" lvl="1" indent="-171450">
              <a:buFont typeface="Arial" panose="020B0604020202020204" pitchFamily="34" charset="0"/>
              <a:buChar char="•"/>
            </a:pPr>
            <a:r>
              <a:rPr lang="en-US" i="1" dirty="0"/>
              <a:t>President,</a:t>
            </a:r>
          </a:p>
          <a:p>
            <a:pPr marL="628650" lvl="1" indent="-171450">
              <a:buFont typeface="Arial" panose="020B0604020202020204" pitchFamily="34" charset="0"/>
              <a:buChar char="•"/>
            </a:pPr>
            <a:r>
              <a:rPr lang="en-US" i="1" dirty="0"/>
              <a:t>Vice president, </a:t>
            </a:r>
          </a:p>
          <a:p>
            <a:pPr marL="628650" lvl="1" indent="-171450">
              <a:buFont typeface="Arial" panose="020B0604020202020204" pitchFamily="34" charset="0"/>
              <a:buChar char="•"/>
            </a:pPr>
            <a:r>
              <a:rPr lang="en-US" i="1" dirty="0"/>
              <a:t>Secretary, </a:t>
            </a:r>
          </a:p>
          <a:p>
            <a:pPr marL="628650" lvl="1" indent="-171450">
              <a:buFont typeface="Arial" panose="020B0604020202020204" pitchFamily="34" charset="0"/>
              <a:buChar char="•"/>
            </a:pPr>
            <a:r>
              <a:rPr lang="en-US" i="1" dirty="0"/>
              <a:t>Treasurer, and </a:t>
            </a:r>
          </a:p>
          <a:p>
            <a:pPr marL="628650" lvl="1" indent="-171450">
              <a:buFont typeface="Arial" panose="020B0604020202020204" pitchFamily="34" charset="0"/>
              <a:buChar char="•"/>
            </a:pPr>
            <a:r>
              <a:rPr lang="en-US" i="1" dirty="0"/>
              <a:t>Reporter</a:t>
            </a:r>
          </a:p>
          <a:p>
            <a:pPr marL="171450" indent="-171450">
              <a:buFont typeface="Arial" panose="020B0604020202020204" pitchFamily="34" charset="0"/>
              <a:buChar char="•"/>
            </a:pPr>
            <a:r>
              <a:rPr lang="en-US" i="1" dirty="0"/>
              <a:t>Adult leaders </a:t>
            </a:r>
          </a:p>
          <a:p>
            <a:pPr marL="628650" lvl="1" indent="-171450">
              <a:buFont typeface="Arial" panose="020B0604020202020204" pitchFamily="34" charset="0"/>
              <a:buChar char="•"/>
            </a:pPr>
            <a:r>
              <a:rPr lang="en-US" i="1" dirty="0"/>
              <a:t>Organizational leader </a:t>
            </a:r>
          </a:p>
          <a:p>
            <a:pPr marL="628650" lvl="1" indent="-171450">
              <a:buFont typeface="Arial" panose="020B0604020202020204" pitchFamily="34" charset="0"/>
              <a:buChar char="•"/>
            </a:pPr>
            <a:r>
              <a:rPr lang="en-US" i="1" dirty="0"/>
              <a:t>Project leaders</a:t>
            </a:r>
          </a:p>
          <a:p>
            <a:pPr marL="171450" indent="-171450">
              <a:buFont typeface="Arial" panose="020B0604020202020204" pitchFamily="34" charset="0"/>
              <a:buChar char="•"/>
            </a:pPr>
            <a:r>
              <a:rPr lang="en-US" i="1" dirty="0"/>
              <a:t>Some clubs have assistant leaders, activity leaders, and junior or teen leaders. </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8</a:t>
            </a:fld>
            <a:endParaRPr lang="en-US"/>
          </a:p>
        </p:txBody>
      </p:sp>
    </p:spTree>
    <p:extLst>
      <p:ext uri="{BB962C8B-B14F-4D97-AF65-F5344CB8AC3E}">
        <p14:creationId xmlns:p14="http://schemas.microsoft.com/office/powerpoint/2010/main" val="50538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9</a:t>
            </a:fld>
            <a:endParaRPr lang="en-US"/>
          </a:p>
        </p:txBody>
      </p:sp>
    </p:spTree>
    <p:extLst>
      <p:ext uri="{BB962C8B-B14F-4D97-AF65-F5344CB8AC3E}">
        <p14:creationId xmlns:p14="http://schemas.microsoft.com/office/powerpoint/2010/main" val="186717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722269"/>
          </a:xfrm>
        </p:spPr>
        <p:txBody>
          <a:bodyPr/>
          <a:lstStyle/>
          <a:p>
            <a:r>
              <a:rPr lang="en-US" dirty="0"/>
              <a:t>Click to edit Master title style</a:t>
            </a:r>
          </a:p>
        </p:txBody>
      </p:sp>
      <p:sp>
        <p:nvSpPr>
          <p:cNvPr id="9" name="Text Placeholder 8"/>
          <p:cNvSpPr>
            <a:spLocks noGrp="1"/>
          </p:cNvSpPr>
          <p:nvPr>
            <p:ph type="body" sz="quarter" idx="10"/>
          </p:nvPr>
        </p:nvSpPr>
        <p:spPr>
          <a:xfrm>
            <a:off x="628650" y="1276866"/>
            <a:ext cx="7886700" cy="4333360"/>
          </a:xfrm>
        </p:spPr>
        <p:txBody>
          <a:bodyPr/>
          <a:lstStyle/>
          <a:p>
            <a:pPr lvl="0"/>
            <a:r>
              <a:rPr lang="en-US" dirty="0"/>
              <a:t>Click to edit Master text styles</a:t>
            </a:r>
          </a:p>
        </p:txBody>
      </p:sp>
    </p:spTree>
    <p:extLst>
      <p:ext uri="{BB962C8B-B14F-4D97-AF65-F5344CB8AC3E}">
        <p14:creationId xmlns:p14="http://schemas.microsoft.com/office/powerpoint/2010/main" val="59369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76200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16" name="Text Box 21"/>
          <p:cNvSpPr txBox="1"/>
          <p:nvPr userDrawn="1"/>
        </p:nvSpPr>
        <p:spPr>
          <a:xfrm>
            <a:off x="5092330" y="811347"/>
            <a:ext cx="2892425" cy="604217"/>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a:lstStyle/>
          <a:p>
            <a:pPr algn="r">
              <a:spcBef>
                <a:spcPts val="0"/>
              </a:spcBef>
              <a:spcAft>
                <a:spcPts val="0"/>
              </a:spcAft>
              <a:defRPr/>
            </a:pPr>
            <a:r>
              <a:rPr lang="en-US" sz="1050" b="1" dirty="0">
                <a:solidFill>
                  <a:srgbClr val="610B2B"/>
                </a:solidFill>
                <a:latin typeface="Calibri" charset="0"/>
                <a:ea typeface="Calibri" charset="0"/>
                <a:cs typeface="Calibri" charset="0"/>
              </a:rPr>
              <a:t>BE BOLD. </a:t>
            </a:r>
            <a:r>
              <a:rPr lang="en-US" sz="1050" b="0" dirty="0">
                <a:solidFill>
                  <a:srgbClr val="610B2B"/>
                </a:solidFill>
                <a:latin typeface="Calibri" charset="0"/>
                <a:ea typeface="Calibri" charset="0"/>
                <a:cs typeface="Calibri" charset="0"/>
              </a:rPr>
              <a:t>Shape the Future.</a:t>
            </a:r>
          </a:p>
          <a:p>
            <a:pPr algn="r">
              <a:spcBef>
                <a:spcPts val="0"/>
              </a:spcBef>
              <a:spcAft>
                <a:spcPts val="0"/>
              </a:spcAft>
              <a:defRPr/>
            </a:pPr>
            <a:r>
              <a:rPr lang="en-US" sz="1050" b="1" dirty="0">
                <a:solidFill>
                  <a:srgbClr val="610B2B"/>
                </a:solidFill>
                <a:latin typeface="Calibri" charset="0"/>
                <a:ea typeface="Calibri" charset="0"/>
                <a:cs typeface="Calibri" charset="0"/>
              </a:rPr>
              <a:t>New Mexico State University</a:t>
            </a:r>
            <a:br>
              <a:rPr lang="en-US" sz="1050" b="1" dirty="0">
                <a:solidFill>
                  <a:srgbClr val="610B2B"/>
                </a:solidFill>
                <a:latin typeface="Calibri" charset="0"/>
                <a:ea typeface="Calibri" charset="0"/>
                <a:cs typeface="Calibri" charset="0"/>
              </a:rPr>
            </a:br>
            <a:r>
              <a:rPr lang="en-US" sz="1050" b="1" dirty="0" err="1">
                <a:solidFill>
                  <a:srgbClr val="610B2B"/>
                </a:solidFill>
                <a:latin typeface="Calibri" charset="0"/>
                <a:ea typeface="Calibri" charset="0"/>
                <a:cs typeface="Calibri" charset="0"/>
              </a:rPr>
              <a:t>aces.nmsu.edu</a:t>
            </a:r>
            <a:endParaRPr lang="en-US" sz="1050" b="1" dirty="0">
              <a:solidFill>
                <a:srgbClr val="610B2B"/>
              </a:solidFill>
              <a:latin typeface="Calibri" charset="0"/>
              <a:ea typeface="Calibri" charset="0"/>
              <a:cs typeface="Calibri" charset="0"/>
            </a:endParaRPr>
          </a:p>
          <a:p>
            <a:pPr algn="r">
              <a:spcBef>
                <a:spcPts val="0"/>
              </a:spcBef>
              <a:spcAft>
                <a:spcPts val="0"/>
              </a:spcAft>
              <a:defRPr/>
            </a:pPr>
            <a:endParaRPr lang="en-US" sz="1050" b="1" dirty="0">
              <a:solidFill>
                <a:srgbClr val="610B2B"/>
              </a:solidFill>
              <a:latin typeface="Calibri" charset="0"/>
              <a:ea typeface="Calibri" charset="0"/>
              <a:cs typeface="Calibri" charset="0"/>
            </a:endParaRPr>
          </a:p>
          <a:p>
            <a:pPr algn="r">
              <a:spcBef>
                <a:spcPts val="0"/>
              </a:spcBef>
              <a:spcAft>
                <a:spcPts val="0"/>
              </a:spcAft>
              <a:defRPr/>
            </a:pPr>
            <a:endParaRPr lang="en-US" sz="1050" b="1" dirty="0">
              <a:solidFill>
                <a:srgbClr val="610B2B"/>
              </a:solidFill>
              <a:latin typeface="Calibri" charset="0"/>
              <a:ea typeface="Calibri" charset="0"/>
              <a:cs typeface="Calibri" charset="0"/>
            </a:endParaRPr>
          </a:p>
        </p:txBody>
      </p:sp>
      <p:grpSp>
        <p:nvGrpSpPr>
          <p:cNvPr id="17" name="Group 34"/>
          <p:cNvGrpSpPr>
            <a:grpSpLocks/>
          </p:cNvGrpSpPr>
          <p:nvPr userDrawn="1"/>
        </p:nvGrpSpPr>
        <p:grpSpPr bwMode="auto">
          <a:xfrm>
            <a:off x="8039100" y="609602"/>
            <a:ext cx="1104900" cy="1203325"/>
            <a:chOff x="0" y="0"/>
            <a:chExt cx="1960880" cy="2134870"/>
          </a:xfrm>
        </p:grpSpPr>
        <p:sp>
          <p:nvSpPr>
            <p:cNvPr id="18" name="Rectangle 17"/>
            <p:cNvSpPr/>
            <p:nvPr userDrawn="1"/>
          </p:nvSpPr>
          <p:spPr>
            <a:xfrm>
              <a:off x="0" y="0"/>
              <a:ext cx="1960880" cy="213487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pic>
          <p:nvPicPr>
            <p:cNvPr id="19" name="Picture 36" descr="Macintosh HD:Users:nickyboyfloyd:Desktop:NMlogo_1colorstate_noU_black_btm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805" y="88900"/>
              <a:ext cx="1779270" cy="195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3"/>
          <p:cNvSpPr txBox="1">
            <a:spLocks noChangeArrowheads="1"/>
          </p:cNvSpPr>
          <p:nvPr userDrawn="1"/>
        </p:nvSpPr>
        <p:spPr bwMode="auto">
          <a:xfrm>
            <a:off x="0" y="152400"/>
            <a:ext cx="91440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800" b="1">
                <a:solidFill>
                  <a:srgbClr val="610B2B"/>
                </a:solidFill>
                <a:latin typeface="Open Sans"/>
                <a:ea typeface="+mj-ea"/>
                <a:cs typeface="Open Sans"/>
              </a:defRPr>
            </a:lvl1pPr>
            <a:lvl2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2pPr>
            <a:lvl3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3pPr>
            <a:lvl4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4pPr>
            <a:lvl5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a:lstStyle>
          <a:p>
            <a:pPr>
              <a:defRPr/>
            </a:pPr>
            <a:r>
              <a:rPr lang="en-US" sz="2400" baseline="0" dirty="0">
                <a:solidFill>
                  <a:schemeClr val="bg1"/>
                </a:solidFill>
                <a:latin typeface="Calibri" charset="0"/>
                <a:ea typeface="Calibri" charset="0"/>
                <a:cs typeface="Calibri" charset="0"/>
              </a:rPr>
              <a:t>College of Agricultural,</a:t>
            </a:r>
            <a:r>
              <a:rPr lang="en-US" sz="2400" dirty="0">
                <a:solidFill>
                  <a:schemeClr val="bg1"/>
                </a:solidFill>
                <a:latin typeface="Calibri" charset="0"/>
                <a:ea typeface="Calibri" charset="0"/>
                <a:cs typeface="Calibri" charset="0"/>
              </a:rPr>
              <a:t> </a:t>
            </a:r>
            <a:r>
              <a:rPr lang="en-US" sz="2400" baseline="0" dirty="0">
                <a:solidFill>
                  <a:schemeClr val="bg1"/>
                </a:solidFill>
                <a:latin typeface="Calibri" charset="0"/>
                <a:ea typeface="Calibri" charset="0"/>
                <a:cs typeface="Calibri" charset="0"/>
              </a:rPr>
              <a:t>Consumer and Environmental</a:t>
            </a:r>
            <a:r>
              <a:rPr lang="en-US" sz="2400" dirty="0">
                <a:solidFill>
                  <a:schemeClr val="bg1"/>
                </a:solidFill>
                <a:latin typeface="Calibri" charset="0"/>
                <a:ea typeface="Calibri" charset="0"/>
                <a:cs typeface="Calibri" charset="0"/>
              </a:rPr>
              <a:t> </a:t>
            </a:r>
            <a:r>
              <a:rPr lang="en-US" sz="2400" baseline="0" dirty="0">
                <a:solidFill>
                  <a:schemeClr val="bg1"/>
                </a:solidFill>
                <a:latin typeface="Calibri" charset="0"/>
                <a:ea typeface="Calibri" charset="0"/>
                <a:cs typeface="Calibri" charset="0"/>
              </a:rPr>
              <a:t>Sciences</a:t>
            </a:r>
          </a:p>
        </p:txBody>
      </p:sp>
      <p:sp>
        <p:nvSpPr>
          <p:cNvPr id="25" name="Rectangle 24"/>
          <p:cNvSpPr/>
          <p:nvPr userDrawn="1"/>
        </p:nvSpPr>
        <p:spPr>
          <a:xfrm>
            <a:off x="0" y="6228029"/>
            <a:ext cx="9144000" cy="629973"/>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24" name="TextBox 23"/>
          <p:cNvSpPr txBox="1">
            <a:spLocks noChangeArrowheads="1"/>
          </p:cNvSpPr>
          <p:nvPr userDrawn="1"/>
        </p:nvSpPr>
        <p:spPr bwMode="auto">
          <a:xfrm>
            <a:off x="0" y="6264889"/>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1200" dirty="0">
                <a:solidFill>
                  <a:schemeClr val="bg1"/>
                </a:solidFill>
                <a:latin typeface="Calibri" charset="0"/>
                <a:ea typeface="Calibri" charset="0"/>
                <a:cs typeface="Calibri" charset="0"/>
              </a:rPr>
              <a:t>The College of Agricultural, Consumer and Environmental Sciences is an engine for economic and community development</a:t>
            </a:r>
            <a:br>
              <a:rPr lang="en-US" sz="1200" dirty="0">
                <a:solidFill>
                  <a:schemeClr val="bg1"/>
                </a:solidFill>
                <a:latin typeface="Calibri" charset="0"/>
                <a:ea typeface="Calibri" charset="0"/>
                <a:cs typeface="Calibri" charset="0"/>
              </a:rPr>
            </a:br>
            <a:r>
              <a:rPr lang="en-US" sz="1200" dirty="0">
                <a:solidFill>
                  <a:schemeClr val="bg1"/>
                </a:solidFill>
                <a:latin typeface="Calibri" charset="0"/>
                <a:ea typeface="Calibri" charset="0"/>
                <a:cs typeface="Calibri" charset="0"/>
              </a:rPr>
              <a:t> in New Mexico, improving the lives of New Mexicans through academic, research, and Extension programs.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8" name="Content Placeholder 2"/>
          <p:cNvSpPr>
            <a:spLocks noGrp="1"/>
          </p:cNvSpPr>
          <p:nvPr>
            <p:ph idx="1"/>
          </p:nvPr>
        </p:nvSpPr>
        <p:spPr>
          <a:xfrm>
            <a:off x="536575" y="752441"/>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47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comparison">
    <p:spTree>
      <p:nvGrpSpPr>
        <p:cNvPr id="1" name=""/>
        <p:cNvGrpSpPr/>
        <p:nvPr/>
      </p:nvGrpSpPr>
      <p:grpSpPr>
        <a:xfrm>
          <a:off x="0" y="0"/>
          <a:ext cx="0" cy="0"/>
          <a:chOff x="0" y="0"/>
          <a:chExt cx="0" cy="0"/>
        </a:xfrm>
      </p:grpSpPr>
      <p:sp>
        <p:nvSpPr>
          <p:cNvPr id="19" name="Title 1"/>
          <p:cNvSpPr>
            <a:spLocks noGrp="1"/>
          </p:cNvSpPr>
          <p:nvPr>
            <p:ph type="title"/>
          </p:nvPr>
        </p:nvSpPr>
        <p:spPr>
          <a:xfrm>
            <a:off x="628650" y="365128"/>
            <a:ext cx="7886700" cy="1325563"/>
          </a:xfrm>
        </p:spPr>
        <p:txBody>
          <a:bodyPr/>
          <a:lstStyle/>
          <a:p>
            <a:r>
              <a:rPr lang="en-US" dirty="0"/>
              <a:t>Click to edit Master title style</a:t>
            </a:r>
          </a:p>
        </p:txBody>
      </p:sp>
      <p:sp>
        <p:nvSpPr>
          <p:cNvPr id="20" name="Content Placeholder 2"/>
          <p:cNvSpPr>
            <a:spLocks noGrp="1"/>
          </p:cNvSpPr>
          <p:nvPr>
            <p:ph sz="half" idx="1"/>
          </p:nvPr>
        </p:nvSpPr>
        <p:spPr>
          <a:xfrm>
            <a:off x="628650" y="1825625"/>
            <a:ext cx="3886200" cy="43338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8"/>
            <a:ext cx="4629150" cy="4338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2"/>
            <a:ext cx="2949178" cy="32686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7"/>
            <a:ext cx="4629150" cy="43545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2"/>
            <a:ext cx="2949178" cy="32479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32B4-B9F1-2D4E-B3AA-28EE17FAE9C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EB0B17-A022-E94F-BEA0-258613EAC1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A50ACD-91B3-5745-B526-15A6CA8B94CC}"/>
              </a:ext>
            </a:extLst>
          </p:cNvPr>
          <p:cNvSpPr>
            <a:spLocks noGrp="1"/>
          </p:cNvSpPr>
          <p:nvPr>
            <p:ph type="dt" sz="half" idx="10"/>
          </p:nvPr>
        </p:nvSpPr>
        <p:spPr/>
        <p:txBody>
          <a:bodyPr/>
          <a:lstStyle/>
          <a:p>
            <a:fld id="{64EC223A-751A-2F47-9A84-A3D9D30DC0ED}" type="datetimeFigureOut">
              <a:rPr lang="en-US" smtClean="0"/>
              <a:t>11/30/20</a:t>
            </a:fld>
            <a:endParaRPr lang="en-US"/>
          </a:p>
        </p:txBody>
      </p:sp>
      <p:sp>
        <p:nvSpPr>
          <p:cNvPr id="5" name="Footer Placeholder 4">
            <a:extLst>
              <a:ext uri="{FF2B5EF4-FFF2-40B4-BE49-F238E27FC236}">
                <a16:creationId xmlns:a16="http://schemas.microsoft.com/office/drawing/2014/main" id="{6646D02D-3E8F-C246-B77D-E6AFCF63D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C2993-6458-9247-9129-79FD57C3084E}"/>
              </a:ext>
            </a:extLst>
          </p:cNvPr>
          <p:cNvSpPr>
            <a:spLocks noGrp="1"/>
          </p:cNvSpPr>
          <p:nvPr>
            <p:ph type="sldNum" sz="quarter" idx="12"/>
          </p:nvPr>
        </p:nvSpPr>
        <p:spPr/>
        <p:txBody>
          <a:bodyPr/>
          <a:lstStyle/>
          <a:p>
            <a:fld id="{66815573-9BEA-4740-A9F1-612FC1682463}" type="slidenum">
              <a:rPr lang="en-US" smtClean="0"/>
              <a:t>‹#›</a:t>
            </a:fld>
            <a:endParaRPr lang="en-US"/>
          </a:p>
        </p:txBody>
      </p:sp>
    </p:spTree>
    <p:extLst>
      <p:ext uri="{BB962C8B-B14F-4D97-AF65-F5344CB8AC3E}">
        <p14:creationId xmlns:p14="http://schemas.microsoft.com/office/powerpoint/2010/main" val="27491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3A71D-6B1C-1C44-864A-193440374ADD}"/>
              </a:ext>
            </a:extLst>
          </p:cNvPr>
          <p:cNvSpPr>
            <a:spLocks noGrp="1"/>
          </p:cNvSpPr>
          <p:nvPr>
            <p:ph type="dt" sz="half" idx="10"/>
          </p:nvPr>
        </p:nvSpPr>
        <p:spPr/>
        <p:txBody>
          <a:bodyPr/>
          <a:lstStyle/>
          <a:p>
            <a:fld id="{64EC223A-751A-2F47-9A84-A3D9D30DC0ED}" type="datetimeFigureOut">
              <a:rPr lang="en-US" smtClean="0"/>
              <a:t>11/30/20</a:t>
            </a:fld>
            <a:endParaRPr lang="en-US"/>
          </a:p>
        </p:txBody>
      </p:sp>
      <p:sp>
        <p:nvSpPr>
          <p:cNvPr id="3" name="Footer Placeholder 2">
            <a:extLst>
              <a:ext uri="{FF2B5EF4-FFF2-40B4-BE49-F238E27FC236}">
                <a16:creationId xmlns:a16="http://schemas.microsoft.com/office/drawing/2014/main" id="{FEE38C94-B72F-8446-B907-084A6024C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B6A67D-918C-D241-94BF-47D403EA5177}"/>
              </a:ext>
            </a:extLst>
          </p:cNvPr>
          <p:cNvSpPr>
            <a:spLocks noGrp="1"/>
          </p:cNvSpPr>
          <p:nvPr>
            <p:ph type="sldNum" sz="quarter" idx="12"/>
          </p:nvPr>
        </p:nvSpPr>
        <p:spPr/>
        <p:txBody>
          <a:bodyPr/>
          <a:lstStyle/>
          <a:p>
            <a:fld id="{66815573-9BEA-4740-A9F1-612FC1682463}" type="slidenum">
              <a:rPr lang="en-US" smtClean="0"/>
              <a:t>‹#›</a:t>
            </a:fld>
            <a:endParaRPr lang="en-US"/>
          </a:p>
        </p:txBody>
      </p:sp>
    </p:spTree>
    <p:extLst>
      <p:ext uri="{BB962C8B-B14F-4D97-AF65-F5344CB8AC3E}">
        <p14:creationId xmlns:p14="http://schemas.microsoft.com/office/powerpoint/2010/main" val="38048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D5100-F079-3C4A-A02B-4874C132AC9E}" type="datetimeFigureOut">
              <a:rPr lang="en-US" smtClean="0"/>
              <a:t>11/30/20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35D65-B258-054B-9B8F-B3F625603484}" type="slidenum">
              <a:rPr lang="en-US" smtClean="0"/>
              <a:t>‹#›</a:t>
            </a:fld>
            <a:endParaRPr lang="en-US"/>
          </a:p>
        </p:txBody>
      </p:sp>
      <p:sp>
        <p:nvSpPr>
          <p:cNvPr id="7" name="Rectangle 6"/>
          <p:cNvSpPr/>
          <p:nvPr userDrawn="1"/>
        </p:nvSpPr>
        <p:spPr>
          <a:xfrm>
            <a:off x="0" y="6159500"/>
            <a:ext cx="9144000" cy="69850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12" name="Text Box 21"/>
          <p:cNvSpPr txBox="1"/>
          <p:nvPr userDrawn="1"/>
        </p:nvSpPr>
        <p:spPr>
          <a:xfrm>
            <a:off x="685801" y="6203730"/>
            <a:ext cx="2629477" cy="7493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0"/>
              </a:spcAft>
              <a:defRPr/>
            </a:pPr>
            <a:r>
              <a:rPr lang="en-US" sz="1000" b="1" dirty="0">
                <a:solidFill>
                  <a:srgbClr val="FFFFFF"/>
                </a:solidFill>
                <a:latin typeface="Calibri" charset="0"/>
                <a:ea typeface="Calibri" charset="0"/>
                <a:cs typeface="Calibri" charset="0"/>
              </a:rPr>
              <a:t>BE BOLD. </a:t>
            </a:r>
            <a:r>
              <a:rPr lang="en-US" sz="1000" dirty="0">
                <a:solidFill>
                  <a:srgbClr val="FFFFFF"/>
                </a:solidFill>
                <a:latin typeface="Calibri" charset="0"/>
                <a:ea typeface="Calibri" charset="0"/>
                <a:cs typeface="Calibri" charset="0"/>
              </a:rPr>
              <a:t>Shape the Future.</a:t>
            </a:r>
            <a:endParaRPr lang="en-US" sz="1000" dirty="0">
              <a:latin typeface="Calibri" charset="0"/>
              <a:ea typeface="Calibri" charset="0"/>
              <a:cs typeface="Calibri" charset="0"/>
            </a:endParaRPr>
          </a:p>
          <a:p>
            <a:pPr>
              <a:spcBef>
                <a:spcPts val="0"/>
              </a:spcBef>
              <a:spcAft>
                <a:spcPts val="0"/>
              </a:spcAft>
              <a:defRPr/>
            </a:pPr>
            <a:r>
              <a:rPr lang="en-US" sz="1000" b="1" i="0" dirty="0">
                <a:solidFill>
                  <a:srgbClr val="FFFFFF"/>
                </a:solidFill>
                <a:latin typeface="Calibri" charset="0"/>
                <a:ea typeface="Calibri" charset="0"/>
                <a:cs typeface="Calibri" charset="0"/>
              </a:rPr>
              <a:t>New Mexico State University</a:t>
            </a:r>
            <a:endParaRPr lang="en-US" sz="1000" b="1" i="0" dirty="0">
              <a:latin typeface="Calibri" charset="0"/>
              <a:ea typeface="Calibri" charset="0"/>
              <a:cs typeface="Calibri" charset="0"/>
            </a:endParaRPr>
          </a:p>
          <a:p>
            <a:pPr>
              <a:spcBef>
                <a:spcPts val="0"/>
              </a:spcBef>
              <a:spcAft>
                <a:spcPts val="0"/>
              </a:spcAft>
              <a:defRPr/>
            </a:pPr>
            <a:r>
              <a:rPr lang="en-US" sz="1000" b="1" i="0" dirty="0" err="1">
                <a:solidFill>
                  <a:srgbClr val="FFFFFF"/>
                </a:solidFill>
                <a:latin typeface="Calibri" charset="0"/>
                <a:ea typeface="Calibri" charset="0"/>
                <a:cs typeface="Calibri" charset="0"/>
              </a:rPr>
              <a:t>aces.nmsu.edu</a:t>
            </a:r>
            <a:endParaRPr lang="en-US" sz="1000" b="1" i="0" dirty="0">
              <a:latin typeface="Calibri" charset="0"/>
              <a:ea typeface="Calibri" charset="0"/>
              <a:cs typeface="Calibri" charset="0"/>
            </a:endParaRPr>
          </a:p>
        </p:txBody>
      </p:sp>
      <p:grpSp>
        <p:nvGrpSpPr>
          <p:cNvPr id="13" name="Group 23"/>
          <p:cNvGrpSpPr>
            <a:grpSpLocks/>
          </p:cNvGrpSpPr>
          <p:nvPr userDrawn="1"/>
        </p:nvGrpSpPr>
        <p:grpSpPr bwMode="auto">
          <a:xfrm>
            <a:off x="116546" y="6159502"/>
            <a:ext cx="641100" cy="698499"/>
            <a:chOff x="0" y="0"/>
            <a:chExt cx="1960880" cy="2134870"/>
          </a:xfrm>
        </p:grpSpPr>
        <p:sp>
          <p:nvSpPr>
            <p:cNvPr id="14" name="Rectangle 13"/>
            <p:cNvSpPr/>
            <p:nvPr userDrawn="1"/>
          </p:nvSpPr>
          <p:spPr>
            <a:xfrm>
              <a:off x="0" y="0"/>
              <a:ext cx="1960880" cy="213487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pic>
          <p:nvPicPr>
            <p:cNvPr id="15" name="Picture 32" descr="Macintosh HD:Users:nickyboyfloyd:Desktop:NMlogo_1colorstate_noU_black_btmp.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0805" y="88900"/>
              <a:ext cx="1779270" cy="195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6727344"/>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4" r:id="rId3"/>
    <p:sldLayoutId id="2147483685" r:id="rId4"/>
    <p:sldLayoutId id="2147483668" r:id="rId5"/>
    <p:sldLayoutId id="2147483669" r:id="rId6"/>
    <p:sldLayoutId id="2147483687" r:id="rId7"/>
    <p:sldLayoutId id="2147483688" r:id="rId8"/>
    <p:sldLayoutId id="214748368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5230391"/>
            <a:ext cx="7772400" cy="1134534"/>
          </a:xfrm>
        </p:spPr>
        <p:txBody>
          <a:bodyPr>
            <a:normAutofit/>
          </a:bodyPr>
          <a:lstStyle/>
          <a:p>
            <a:r>
              <a:rPr lang="en-US" sz="5400" b="1" dirty="0">
                <a:ln>
                  <a:solidFill>
                    <a:schemeClr val="tx1"/>
                  </a:solidFill>
                </a:ln>
                <a:solidFill>
                  <a:srgbClr val="0095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4-H 101</a:t>
            </a:r>
          </a:p>
        </p:txBody>
      </p:sp>
      <p:sp>
        <p:nvSpPr>
          <p:cNvPr id="3" name="Subtitle 2"/>
          <p:cNvSpPr>
            <a:spLocks noGrp="1"/>
          </p:cNvSpPr>
          <p:nvPr>
            <p:ph type="subTitle" idx="4294967295"/>
          </p:nvPr>
        </p:nvSpPr>
        <p:spPr>
          <a:xfrm>
            <a:off x="6682248" y="5539501"/>
            <a:ext cx="1344561" cy="51631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i="1" dirty="0"/>
              <a:t>Part 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344" y="871843"/>
            <a:ext cx="4043156" cy="4358548"/>
          </a:xfrm>
          <a:prstGeom prst="rect">
            <a:avLst/>
          </a:prstGeom>
        </p:spPr>
      </p:pic>
    </p:spTree>
    <p:extLst>
      <p:ext uri="{BB962C8B-B14F-4D97-AF65-F5344CB8AC3E}">
        <p14:creationId xmlns:p14="http://schemas.microsoft.com/office/powerpoint/2010/main" val="394684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E1DD67-1122-8B45-ACB9-67A418D35CA9}"/>
              </a:ext>
            </a:extLst>
          </p:cNvPr>
          <p:cNvSpPr txBox="1"/>
          <p:nvPr/>
        </p:nvSpPr>
        <p:spPr>
          <a:xfrm>
            <a:off x="588118" y="104425"/>
            <a:ext cx="8236550"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Ages and Stages Overview </a:t>
            </a:r>
          </a:p>
        </p:txBody>
      </p:sp>
      <p:sp>
        <p:nvSpPr>
          <p:cNvPr id="4" name="TextBox 3">
            <a:extLst>
              <a:ext uri="{FF2B5EF4-FFF2-40B4-BE49-F238E27FC236}">
                <a16:creationId xmlns:a16="http://schemas.microsoft.com/office/drawing/2014/main" id="{B0161053-E236-9D4A-95FD-6883DBB5E8AA}"/>
              </a:ext>
            </a:extLst>
          </p:cNvPr>
          <p:cNvSpPr txBox="1"/>
          <p:nvPr/>
        </p:nvSpPr>
        <p:spPr>
          <a:xfrm>
            <a:off x="205724" y="1047360"/>
            <a:ext cx="8618944" cy="4401205"/>
          </a:xfrm>
          <a:prstGeom prst="rect">
            <a:avLst/>
          </a:prstGeom>
          <a:noFill/>
          <a:ln w="76200">
            <a:solidFill>
              <a:srgbClr val="009543"/>
            </a:solidFill>
          </a:ln>
        </p:spPr>
        <p:txBody>
          <a:bodyPr wrap="square" rtlCol="0">
            <a:spAutoFit/>
          </a:bodyPr>
          <a:lstStyle/>
          <a:p>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Satisfaction from participation in 4-H is based on matching the level of involvement to the needs and readiness of the youth. Each individual matures at his or her own pace and the transition from one state of development to the next is gradual. Understanding characteristics and needs at different developmental stages is important in planning 4-H learning opportunities. This promotes progressive acquisition of subject matter information and life skills. </a:t>
            </a:r>
          </a:p>
          <a:p>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following presents general developmental characteristics of youth at various ages. Activities and projects should be developed in recognition of needs at various life stages. </a:t>
            </a:r>
          </a:p>
          <a:p>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Developmental Characteristics of Youth and Implications for Experiential Learning </a:t>
            </a:r>
          </a:p>
          <a:p>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E418A3E-942E-0944-B578-5E1D8C9C878E}"/>
              </a:ext>
            </a:extLst>
          </p:cNvPr>
          <p:cNvSpPr txBox="1"/>
          <p:nvPr/>
        </p:nvSpPr>
        <p:spPr>
          <a:xfrm>
            <a:off x="218248" y="5560504"/>
            <a:ext cx="8606420" cy="73096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Resource: Developmental Characteristics of Youth: Implications for Experiential Learning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http:// www.experientiallearning.ucdavis.edu/tlbx-ages.shtml </a:t>
            </a:r>
          </a:p>
          <a:p>
            <a:endParaRPr lang="en-US" sz="1350" dirty="0"/>
          </a:p>
        </p:txBody>
      </p:sp>
    </p:spTree>
    <p:extLst>
      <p:ext uri="{BB962C8B-B14F-4D97-AF65-F5344CB8AC3E}">
        <p14:creationId xmlns:p14="http://schemas.microsoft.com/office/powerpoint/2010/main" val="330368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D90185-49F6-8D4F-9E1E-535EC45C798F}"/>
              </a:ext>
            </a:extLst>
          </p:cNvPr>
          <p:cNvSpPr txBox="1"/>
          <p:nvPr/>
        </p:nvSpPr>
        <p:spPr>
          <a:xfrm>
            <a:off x="523079" y="3761815"/>
            <a:ext cx="223138" cy="300082"/>
          </a:xfrm>
          <a:prstGeom prst="rect">
            <a:avLst/>
          </a:prstGeom>
          <a:noFill/>
        </p:spPr>
        <p:txBody>
          <a:bodyPr wrap="none" rtlCol="0">
            <a:spAutoFit/>
          </a:bodyPr>
          <a:lstStyle/>
          <a:p>
            <a:r>
              <a:rPr lang="en-US" sz="1350" b="1" dirty="0"/>
              <a:t> </a:t>
            </a:r>
            <a:endParaRPr lang="en-US" sz="1350" dirty="0"/>
          </a:p>
        </p:txBody>
      </p:sp>
      <p:graphicFrame>
        <p:nvGraphicFramePr>
          <p:cNvPr id="3" name="Diagram 2"/>
          <p:cNvGraphicFramePr/>
          <p:nvPr>
            <p:extLst>
              <p:ext uri="{D42A27DB-BD31-4B8C-83A1-F6EECF244321}">
                <p14:modId xmlns:p14="http://schemas.microsoft.com/office/powerpoint/2010/main" val="1399950063"/>
              </p:ext>
            </p:extLst>
          </p:nvPr>
        </p:nvGraphicFramePr>
        <p:xfrm>
          <a:off x="518137" y="529249"/>
          <a:ext cx="8292662" cy="5840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245179412"/>
              </p:ext>
            </p:extLst>
          </p:nvPr>
        </p:nvGraphicFramePr>
        <p:xfrm>
          <a:off x="403399" y="272679"/>
          <a:ext cx="8407400" cy="5733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7321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D90185-49F6-8D4F-9E1E-535EC45C798F}"/>
              </a:ext>
            </a:extLst>
          </p:cNvPr>
          <p:cNvSpPr txBox="1"/>
          <p:nvPr/>
        </p:nvSpPr>
        <p:spPr>
          <a:xfrm>
            <a:off x="523079" y="3761815"/>
            <a:ext cx="223138" cy="300082"/>
          </a:xfrm>
          <a:prstGeom prst="rect">
            <a:avLst/>
          </a:prstGeom>
          <a:noFill/>
        </p:spPr>
        <p:txBody>
          <a:bodyPr wrap="none" rtlCol="0">
            <a:spAutoFit/>
          </a:bodyPr>
          <a:lstStyle/>
          <a:p>
            <a:r>
              <a:rPr lang="en-US" sz="1350" b="1" dirty="0"/>
              <a:t> </a:t>
            </a:r>
            <a:endParaRPr lang="en-US" sz="1350" dirty="0"/>
          </a:p>
        </p:txBody>
      </p:sp>
      <p:graphicFrame>
        <p:nvGraphicFramePr>
          <p:cNvPr id="3" name="Diagram 2"/>
          <p:cNvGraphicFramePr/>
          <p:nvPr>
            <p:extLst>
              <p:ext uri="{D42A27DB-BD31-4B8C-83A1-F6EECF244321}">
                <p14:modId xmlns:p14="http://schemas.microsoft.com/office/powerpoint/2010/main" val="1399950063"/>
              </p:ext>
            </p:extLst>
          </p:nvPr>
        </p:nvGraphicFramePr>
        <p:xfrm>
          <a:off x="518137" y="529249"/>
          <a:ext cx="8292662" cy="5840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344371321"/>
              </p:ext>
            </p:extLst>
          </p:nvPr>
        </p:nvGraphicFramePr>
        <p:xfrm>
          <a:off x="403399" y="272679"/>
          <a:ext cx="8407400" cy="5733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692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D90185-49F6-8D4F-9E1E-535EC45C798F}"/>
              </a:ext>
            </a:extLst>
          </p:cNvPr>
          <p:cNvSpPr txBox="1"/>
          <p:nvPr/>
        </p:nvSpPr>
        <p:spPr>
          <a:xfrm>
            <a:off x="523079" y="3761815"/>
            <a:ext cx="223138" cy="300082"/>
          </a:xfrm>
          <a:prstGeom prst="rect">
            <a:avLst/>
          </a:prstGeom>
          <a:noFill/>
        </p:spPr>
        <p:txBody>
          <a:bodyPr wrap="none" rtlCol="0">
            <a:spAutoFit/>
          </a:bodyPr>
          <a:lstStyle/>
          <a:p>
            <a:r>
              <a:rPr lang="en-US" sz="1350" b="1" dirty="0"/>
              <a:t> </a:t>
            </a:r>
            <a:endParaRPr lang="en-US" sz="1350" dirty="0"/>
          </a:p>
        </p:txBody>
      </p:sp>
      <p:graphicFrame>
        <p:nvGraphicFramePr>
          <p:cNvPr id="3" name="Diagram 2"/>
          <p:cNvGraphicFramePr/>
          <p:nvPr>
            <p:extLst>
              <p:ext uri="{D42A27DB-BD31-4B8C-83A1-F6EECF244321}">
                <p14:modId xmlns:p14="http://schemas.microsoft.com/office/powerpoint/2010/main" val="1399950063"/>
              </p:ext>
            </p:extLst>
          </p:nvPr>
        </p:nvGraphicFramePr>
        <p:xfrm>
          <a:off x="518137" y="529249"/>
          <a:ext cx="8292662" cy="5840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417234751"/>
              </p:ext>
            </p:extLst>
          </p:nvPr>
        </p:nvGraphicFramePr>
        <p:xfrm>
          <a:off x="403399" y="272679"/>
          <a:ext cx="8407400" cy="5733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7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D90185-49F6-8D4F-9E1E-535EC45C798F}"/>
              </a:ext>
            </a:extLst>
          </p:cNvPr>
          <p:cNvSpPr txBox="1"/>
          <p:nvPr/>
        </p:nvSpPr>
        <p:spPr>
          <a:xfrm>
            <a:off x="523079" y="3761815"/>
            <a:ext cx="223138" cy="300082"/>
          </a:xfrm>
          <a:prstGeom prst="rect">
            <a:avLst/>
          </a:prstGeom>
          <a:noFill/>
        </p:spPr>
        <p:txBody>
          <a:bodyPr wrap="none" rtlCol="0">
            <a:spAutoFit/>
          </a:bodyPr>
          <a:lstStyle/>
          <a:p>
            <a:r>
              <a:rPr lang="en-US" sz="1350" b="1" dirty="0"/>
              <a:t> </a:t>
            </a:r>
            <a:endParaRPr lang="en-US" sz="1350" dirty="0"/>
          </a:p>
        </p:txBody>
      </p:sp>
      <p:graphicFrame>
        <p:nvGraphicFramePr>
          <p:cNvPr id="3" name="Diagram 2"/>
          <p:cNvGraphicFramePr/>
          <p:nvPr>
            <p:extLst>
              <p:ext uri="{D42A27DB-BD31-4B8C-83A1-F6EECF244321}">
                <p14:modId xmlns:p14="http://schemas.microsoft.com/office/powerpoint/2010/main" val="1399950063"/>
              </p:ext>
            </p:extLst>
          </p:nvPr>
        </p:nvGraphicFramePr>
        <p:xfrm>
          <a:off x="518137" y="529249"/>
          <a:ext cx="8292662" cy="5840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452657351"/>
              </p:ext>
            </p:extLst>
          </p:nvPr>
        </p:nvGraphicFramePr>
        <p:xfrm>
          <a:off x="403399" y="272679"/>
          <a:ext cx="8407400" cy="5733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8313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E11110-4F30-FF4C-BA01-126BE7D7F9C6}"/>
              </a:ext>
            </a:extLst>
          </p:cNvPr>
          <p:cNvSpPr txBox="1"/>
          <p:nvPr/>
        </p:nvSpPr>
        <p:spPr>
          <a:xfrm>
            <a:off x="1968370" y="218619"/>
            <a:ext cx="5262979"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4-H Project</a:t>
            </a:r>
          </a:p>
        </p:txBody>
      </p:sp>
      <p:graphicFrame>
        <p:nvGraphicFramePr>
          <p:cNvPr id="6" name="Diagram 5"/>
          <p:cNvGraphicFramePr/>
          <p:nvPr>
            <p:extLst>
              <p:ext uri="{D42A27DB-BD31-4B8C-83A1-F6EECF244321}">
                <p14:modId xmlns:p14="http://schemas.microsoft.com/office/powerpoint/2010/main" val="1142690368"/>
              </p:ext>
            </p:extLst>
          </p:nvPr>
        </p:nvGraphicFramePr>
        <p:xfrm>
          <a:off x="0" y="456688"/>
          <a:ext cx="9045677" cy="5923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162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BF60D294-D188-4689-B331-1B21D285B844}"/>
                                            </p:graphicEl>
                                          </p:spTgt>
                                        </p:tgtEl>
                                        <p:attrNameLst>
                                          <p:attrName>style.visibility</p:attrName>
                                        </p:attrNameLst>
                                      </p:cBhvr>
                                      <p:to>
                                        <p:strVal val="visible"/>
                                      </p:to>
                                    </p:set>
                                    <p:animEffect transition="in" filter="fade">
                                      <p:cBhvr>
                                        <p:cTn id="7" dur="500"/>
                                        <p:tgtEl>
                                          <p:spTgt spid="6">
                                            <p:graphicEl>
                                              <a:dgm id="{BF60D294-D188-4689-B331-1B21D285B84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B69A2F99-D7A9-45B1-9DC2-8645DAEFF7B4}"/>
                                            </p:graphicEl>
                                          </p:spTgt>
                                        </p:tgtEl>
                                        <p:attrNameLst>
                                          <p:attrName>style.visibility</p:attrName>
                                        </p:attrNameLst>
                                      </p:cBhvr>
                                      <p:to>
                                        <p:strVal val="visible"/>
                                      </p:to>
                                    </p:set>
                                    <p:animEffect transition="in" filter="fade">
                                      <p:cBhvr>
                                        <p:cTn id="10" dur="500"/>
                                        <p:tgtEl>
                                          <p:spTgt spid="6">
                                            <p:graphicEl>
                                              <a:dgm id="{B69A2F99-D7A9-45B1-9DC2-8645DAEFF7B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188D0D81-5467-49F2-B1EC-84B41FF2F09C}"/>
                                            </p:graphicEl>
                                          </p:spTgt>
                                        </p:tgtEl>
                                        <p:attrNameLst>
                                          <p:attrName>style.visibility</p:attrName>
                                        </p:attrNameLst>
                                      </p:cBhvr>
                                      <p:to>
                                        <p:strVal val="visible"/>
                                      </p:to>
                                    </p:set>
                                    <p:animEffect transition="in" filter="fade">
                                      <p:cBhvr>
                                        <p:cTn id="13" dur="500"/>
                                        <p:tgtEl>
                                          <p:spTgt spid="6">
                                            <p:graphicEl>
                                              <a:dgm id="{188D0D81-5467-49F2-B1EC-84B41FF2F09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205F24A9-C2BC-4FAA-AF94-71060FE9073F}"/>
                                            </p:graphicEl>
                                          </p:spTgt>
                                        </p:tgtEl>
                                        <p:attrNameLst>
                                          <p:attrName>style.visibility</p:attrName>
                                        </p:attrNameLst>
                                      </p:cBhvr>
                                      <p:to>
                                        <p:strVal val="visible"/>
                                      </p:to>
                                    </p:set>
                                    <p:animEffect transition="in" filter="fade">
                                      <p:cBhvr>
                                        <p:cTn id="18" dur="500"/>
                                        <p:tgtEl>
                                          <p:spTgt spid="6">
                                            <p:graphicEl>
                                              <a:dgm id="{205F24A9-C2BC-4FAA-AF94-71060FE9073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D377719F-03B4-453D-80E9-CF7344368792}"/>
                                            </p:graphicEl>
                                          </p:spTgt>
                                        </p:tgtEl>
                                        <p:attrNameLst>
                                          <p:attrName>style.visibility</p:attrName>
                                        </p:attrNameLst>
                                      </p:cBhvr>
                                      <p:to>
                                        <p:strVal val="visible"/>
                                      </p:to>
                                    </p:set>
                                    <p:animEffect transition="in" filter="fade">
                                      <p:cBhvr>
                                        <p:cTn id="23" dur="500"/>
                                        <p:tgtEl>
                                          <p:spTgt spid="6">
                                            <p:graphicEl>
                                              <a:dgm id="{D377719F-03B4-453D-80E9-CF734436879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3ABD3B67-5FDA-4EC8-ADA0-01B7F4F4F1B2}"/>
                                            </p:graphicEl>
                                          </p:spTgt>
                                        </p:tgtEl>
                                        <p:attrNameLst>
                                          <p:attrName>style.visibility</p:attrName>
                                        </p:attrNameLst>
                                      </p:cBhvr>
                                      <p:to>
                                        <p:strVal val="visible"/>
                                      </p:to>
                                    </p:set>
                                    <p:animEffect transition="in" filter="fade">
                                      <p:cBhvr>
                                        <p:cTn id="26" dur="500"/>
                                        <p:tgtEl>
                                          <p:spTgt spid="6">
                                            <p:graphicEl>
                                              <a:dgm id="{3ABD3B67-5FDA-4EC8-ADA0-01B7F4F4F1B2}"/>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04BDBA5B-0BC5-4139-B6EA-F42131BD9A78}"/>
                                            </p:graphicEl>
                                          </p:spTgt>
                                        </p:tgtEl>
                                        <p:attrNameLst>
                                          <p:attrName>style.visibility</p:attrName>
                                        </p:attrNameLst>
                                      </p:cBhvr>
                                      <p:to>
                                        <p:strVal val="visible"/>
                                      </p:to>
                                    </p:set>
                                    <p:animEffect transition="in" filter="fade">
                                      <p:cBhvr>
                                        <p:cTn id="29" dur="500"/>
                                        <p:tgtEl>
                                          <p:spTgt spid="6">
                                            <p:graphicEl>
                                              <a:dgm id="{04BDBA5B-0BC5-4139-B6EA-F42131BD9A7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B62DCF9E-6F41-4615-A7F5-256A6EE7CBDE}"/>
                                            </p:graphicEl>
                                          </p:spTgt>
                                        </p:tgtEl>
                                        <p:attrNameLst>
                                          <p:attrName>style.visibility</p:attrName>
                                        </p:attrNameLst>
                                      </p:cBhvr>
                                      <p:to>
                                        <p:strVal val="visible"/>
                                      </p:to>
                                    </p:set>
                                    <p:animEffect transition="in" filter="fade">
                                      <p:cBhvr>
                                        <p:cTn id="34" dur="500"/>
                                        <p:tgtEl>
                                          <p:spTgt spid="6">
                                            <p:graphicEl>
                                              <a:dgm id="{B62DCF9E-6F41-4615-A7F5-256A6EE7CBD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dgm id="{F0D57644-EBBE-41C8-9CD5-95B5EF15F662}"/>
                                            </p:graphicEl>
                                          </p:spTgt>
                                        </p:tgtEl>
                                        <p:attrNameLst>
                                          <p:attrName>style.visibility</p:attrName>
                                        </p:attrNameLst>
                                      </p:cBhvr>
                                      <p:to>
                                        <p:strVal val="visible"/>
                                      </p:to>
                                    </p:set>
                                    <p:animEffect transition="in" filter="fade">
                                      <p:cBhvr>
                                        <p:cTn id="39" dur="500"/>
                                        <p:tgtEl>
                                          <p:spTgt spid="6">
                                            <p:graphicEl>
                                              <a:dgm id="{F0D57644-EBBE-41C8-9CD5-95B5EF15F66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graphicEl>
                                              <a:dgm id="{3DACFAE8-3891-4969-ABAE-2B9D65E1CF71}"/>
                                            </p:graphicEl>
                                          </p:spTgt>
                                        </p:tgtEl>
                                        <p:attrNameLst>
                                          <p:attrName>style.visibility</p:attrName>
                                        </p:attrNameLst>
                                      </p:cBhvr>
                                      <p:to>
                                        <p:strVal val="visible"/>
                                      </p:to>
                                    </p:set>
                                    <p:animEffect transition="in" filter="fade">
                                      <p:cBhvr>
                                        <p:cTn id="42" dur="500"/>
                                        <p:tgtEl>
                                          <p:spTgt spid="6">
                                            <p:graphicEl>
                                              <a:dgm id="{3DACFAE8-3891-4969-ABAE-2B9D65E1CF71}"/>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AB481A66-1E83-4A55-89A1-77DD2EA5C74E}"/>
                                            </p:graphicEl>
                                          </p:spTgt>
                                        </p:tgtEl>
                                        <p:attrNameLst>
                                          <p:attrName>style.visibility</p:attrName>
                                        </p:attrNameLst>
                                      </p:cBhvr>
                                      <p:to>
                                        <p:strVal val="visible"/>
                                      </p:to>
                                    </p:set>
                                    <p:animEffect transition="in" filter="fade">
                                      <p:cBhvr>
                                        <p:cTn id="45" dur="500"/>
                                        <p:tgtEl>
                                          <p:spTgt spid="6">
                                            <p:graphicEl>
                                              <a:dgm id="{AB481A66-1E83-4A55-89A1-77DD2EA5C74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graphicEl>
                                              <a:dgm id="{52402FEF-CB98-4515-B373-0D2AFEBD43E6}"/>
                                            </p:graphicEl>
                                          </p:spTgt>
                                        </p:tgtEl>
                                        <p:attrNameLst>
                                          <p:attrName>style.visibility</p:attrName>
                                        </p:attrNameLst>
                                      </p:cBhvr>
                                      <p:to>
                                        <p:strVal val="visible"/>
                                      </p:to>
                                    </p:set>
                                    <p:animEffect transition="in" filter="fade">
                                      <p:cBhvr>
                                        <p:cTn id="50" dur="500"/>
                                        <p:tgtEl>
                                          <p:spTgt spid="6">
                                            <p:graphicEl>
                                              <a:dgm id="{52402FEF-CB98-4515-B373-0D2AFEBD43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54329615"/>
              </p:ext>
            </p:extLst>
          </p:nvPr>
        </p:nvGraphicFramePr>
        <p:xfrm>
          <a:off x="231228" y="157654"/>
          <a:ext cx="8646072" cy="6053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97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A9929D62-84A0-4FBF-846F-D7504CF516B7}"/>
                                            </p:graphicEl>
                                          </p:spTgt>
                                        </p:tgtEl>
                                        <p:attrNameLst>
                                          <p:attrName>style.visibility</p:attrName>
                                        </p:attrNameLst>
                                      </p:cBhvr>
                                      <p:to>
                                        <p:strVal val="visible"/>
                                      </p:to>
                                    </p:set>
                                    <p:animEffect transition="in" filter="fade">
                                      <p:cBhvr>
                                        <p:cTn id="7" dur="500"/>
                                        <p:tgtEl>
                                          <p:spTgt spid="3">
                                            <p:graphicEl>
                                              <a:dgm id="{A9929D62-84A0-4FBF-846F-D7504CF516B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7D21D40B-4851-4FC3-9770-81894FA10CA3}"/>
                                            </p:graphicEl>
                                          </p:spTgt>
                                        </p:tgtEl>
                                        <p:attrNameLst>
                                          <p:attrName>style.visibility</p:attrName>
                                        </p:attrNameLst>
                                      </p:cBhvr>
                                      <p:to>
                                        <p:strVal val="visible"/>
                                      </p:to>
                                    </p:set>
                                    <p:animEffect transition="in" filter="fade">
                                      <p:cBhvr>
                                        <p:cTn id="10" dur="500"/>
                                        <p:tgtEl>
                                          <p:spTgt spid="3">
                                            <p:graphicEl>
                                              <a:dgm id="{7D21D40B-4851-4FC3-9770-81894FA10CA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B1F8CBEF-AB79-4629-8AB6-453B91B5BB91}"/>
                                            </p:graphicEl>
                                          </p:spTgt>
                                        </p:tgtEl>
                                        <p:attrNameLst>
                                          <p:attrName>style.visibility</p:attrName>
                                        </p:attrNameLst>
                                      </p:cBhvr>
                                      <p:to>
                                        <p:strVal val="visible"/>
                                      </p:to>
                                    </p:set>
                                    <p:animEffect transition="in" filter="fade">
                                      <p:cBhvr>
                                        <p:cTn id="15" dur="500"/>
                                        <p:tgtEl>
                                          <p:spTgt spid="3">
                                            <p:graphicEl>
                                              <a:dgm id="{B1F8CBEF-AB79-4629-8AB6-453B91B5BB9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A6ED1C49-DF6B-4822-A9E3-96D4056CA289}"/>
                                            </p:graphicEl>
                                          </p:spTgt>
                                        </p:tgtEl>
                                        <p:attrNameLst>
                                          <p:attrName>style.visibility</p:attrName>
                                        </p:attrNameLst>
                                      </p:cBhvr>
                                      <p:to>
                                        <p:strVal val="visible"/>
                                      </p:to>
                                    </p:set>
                                    <p:animEffect transition="in" filter="fade">
                                      <p:cBhvr>
                                        <p:cTn id="18" dur="500"/>
                                        <p:tgtEl>
                                          <p:spTgt spid="3">
                                            <p:graphicEl>
                                              <a:dgm id="{A6ED1C49-DF6B-4822-A9E3-96D4056CA28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FEEA97ED-9915-41F9-9765-9AC1877EB5E1}"/>
                                            </p:graphicEl>
                                          </p:spTgt>
                                        </p:tgtEl>
                                        <p:attrNameLst>
                                          <p:attrName>style.visibility</p:attrName>
                                        </p:attrNameLst>
                                      </p:cBhvr>
                                      <p:to>
                                        <p:strVal val="visible"/>
                                      </p:to>
                                    </p:set>
                                    <p:animEffect transition="in" filter="fade">
                                      <p:cBhvr>
                                        <p:cTn id="23" dur="500"/>
                                        <p:tgtEl>
                                          <p:spTgt spid="3">
                                            <p:graphicEl>
                                              <a:dgm id="{FEEA97ED-9915-41F9-9765-9AC1877EB5E1}"/>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44B2636B-B8CD-47AA-8373-4C958D4216AD}"/>
                                            </p:graphicEl>
                                          </p:spTgt>
                                        </p:tgtEl>
                                        <p:attrNameLst>
                                          <p:attrName>style.visibility</p:attrName>
                                        </p:attrNameLst>
                                      </p:cBhvr>
                                      <p:to>
                                        <p:strVal val="visible"/>
                                      </p:to>
                                    </p:set>
                                    <p:animEffect transition="in" filter="fade">
                                      <p:cBhvr>
                                        <p:cTn id="26" dur="500"/>
                                        <p:tgtEl>
                                          <p:spTgt spid="3">
                                            <p:graphicEl>
                                              <a:dgm id="{44B2636B-B8CD-47AA-8373-4C958D4216A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83A88306-E1AA-4ED6-A6C0-07FF0E1DD494}"/>
                                            </p:graphicEl>
                                          </p:spTgt>
                                        </p:tgtEl>
                                        <p:attrNameLst>
                                          <p:attrName>style.visibility</p:attrName>
                                        </p:attrNameLst>
                                      </p:cBhvr>
                                      <p:to>
                                        <p:strVal val="visible"/>
                                      </p:to>
                                    </p:set>
                                    <p:animEffect transition="in" filter="fade">
                                      <p:cBhvr>
                                        <p:cTn id="31" dur="500"/>
                                        <p:tgtEl>
                                          <p:spTgt spid="3">
                                            <p:graphicEl>
                                              <a:dgm id="{83A88306-E1AA-4ED6-A6C0-07FF0E1DD49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A8167252-5FB5-416C-A2B2-6896943F6405}"/>
                                            </p:graphicEl>
                                          </p:spTgt>
                                        </p:tgtEl>
                                        <p:attrNameLst>
                                          <p:attrName>style.visibility</p:attrName>
                                        </p:attrNameLst>
                                      </p:cBhvr>
                                      <p:to>
                                        <p:strVal val="visible"/>
                                      </p:to>
                                    </p:set>
                                    <p:animEffect transition="in" filter="fade">
                                      <p:cBhvr>
                                        <p:cTn id="34" dur="500"/>
                                        <p:tgtEl>
                                          <p:spTgt spid="3">
                                            <p:graphicEl>
                                              <a:dgm id="{A8167252-5FB5-416C-A2B2-6896943F640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graphicEl>
                                              <a:dgm id="{AF25A4B8-6548-4E69-855F-AB923AC1DEAF}"/>
                                            </p:graphicEl>
                                          </p:spTgt>
                                        </p:tgtEl>
                                        <p:attrNameLst>
                                          <p:attrName>style.visibility</p:attrName>
                                        </p:attrNameLst>
                                      </p:cBhvr>
                                      <p:to>
                                        <p:strVal val="visible"/>
                                      </p:to>
                                    </p:set>
                                    <p:animEffect transition="in" filter="fade">
                                      <p:cBhvr>
                                        <p:cTn id="39" dur="500"/>
                                        <p:tgtEl>
                                          <p:spTgt spid="3">
                                            <p:graphicEl>
                                              <a:dgm id="{AF25A4B8-6548-4E69-855F-AB923AC1DEAF}"/>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graphicEl>
                                              <a:dgm id="{44709C4F-21DD-42AC-92E2-014BDC9F3F23}"/>
                                            </p:graphicEl>
                                          </p:spTgt>
                                        </p:tgtEl>
                                        <p:attrNameLst>
                                          <p:attrName>style.visibility</p:attrName>
                                        </p:attrNameLst>
                                      </p:cBhvr>
                                      <p:to>
                                        <p:strVal val="visible"/>
                                      </p:to>
                                    </p:set>
                                    <p:animEffect transition="in" filter="fade">
                                      <p:cBhvr>
                                        <p:cTn id="42" dur="500"/>
                                        <p:tgtEl>
                                          <p:spTgt spid="3">
                                            <p:graphicEl>
                                              <a:dgm id="{44709C4F-21DD-42AC-92E2-014BDC9F3F2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82CAD9C0-F103-4012-A64D-0D06C763C3B3}"/>
                                            </p:graphicEl>
                                          </p:spTgt>
                                        </p:tgtEl>
                                        <p:attrNameLst>
                                          <p:attrName>style.visibility</p:attrName>
                                        </p:attrNameLst>
                                      </p:cBhvr>
                                      <p:to>
                                        <p:strVal val="visible"/>
                                      </p:to>
                                    </p:set>
                                    <p:animEffect transition="in" filter="fade">
                                      <p:cBhvr>
                                        <p:cTn id="47" dur="500"/>
                                        <p:tgtEl>
                                          <p:spTgt spid="3">
                                            <p:graphicEl>
                                              <a:dgm id="{82CAD9C0-F103-4012-A64D-0D06C763C3B3}"/>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graphicEl>
                                              <a:dgm id="{B2762531-5988-49DC-A1B9-EE737DFE9E46}"/>
                                            </p:graphicEl>
                                          </p:spTgt>
                                        </p:tgtEl>
                                        <p:attrNameLst>
                                          <p:attrName>style.visibility</p:attrName>
                                        </p:attrNameLst>
                                      </p:cBhvr>
                                      <p:to>
                                        <p:strVal val="visible"/>
                                      </p:to>
                                    </p:set>
                                    <p:animEffect transition="in" filter="fade">
                                      <p:cBhvr>
                                        <p:cTn id="50" dur="500"/>
                                        <p:tgtEl>
                                          <p:spTgt spid="3">
                                            <p:graphicEl>
                                              <a:dgm id="{B2762531-5988-49DC-A1B9-EE737DFE9E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E95B2-3683-FC4D-8445-E4CBAD487BAD}"/>
              </a:ext>
            </a:extLst>
          </p:cNvPr>
          <p:cNvSpPr txBox="1"/>
          <p:nvPr/>
        </p:nvSpPr>
        <p:spPr>
          <a:xfrm>
            <a:off x="66042" y="247149"/>
            <a:ext cx="9079991" cy="12234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For more information about 4-H in your county go to the </a:t>
            </a:r>
            <a:r>
              <a:rPr kumimoji="0" lang="en-US" sz="20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New Mexico 4-H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website.  The menu on the left side of that page has a </a:t>
            </a:r>
            <a:r>
              <a:rPr kumimoji="0" lang="en-US" sz="20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Find Your Extension Office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tab.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AF7BE2A-84DF-2249-9488-411F3B2FD28A}"/>
              </a:ext>
            </a:extLst>
          </p:cNvPr>
          <p:cNvPicPr>
            <a:picLocks noChangeAspect="1"/>
          </p:cNvPicPr>
          <p:nvPr/>
        </p:nvPicPr>
        <p:blipFill>
          <a:blip r:embed="rId3"/>
          <a:stretch>
            <a:fillRect/>
          </a:stretch>
        </p:blipFill>
        <p:spPr>
          <a:xfrm>
            <a:off x="192972" y="1275579"/>
            <a:ext cx="8686108" cy="4613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Notched Right Arrow 6">
            <a:extLst>
              <a:ext uri="{FF2B5EF4-FFF2-40B4-BE49-F238E27FC236}">
                <a16:creationId xmlns:a16="http://schemas.microsoft.com/office/drawing/2014/main" id="{1AFD6B8A-B407-E243-BBFC-2DF9AE7462DA}"/>
              </a:ext>
            </a:extLst>
          </p:cNvPr>
          <p:cNvSpPr/>
          <p:nvPr/>
        </p:nvSpPr>
        <p:spPr>
          <a:xfrm>
            <a:off x="192972" y="4224954"/>
            <a:ext cx="967212" cy="279919"/>
          </a:xfrm>
          <a:prstGeom prst="notchedRightArrow">
            <a:avLst/>
          </a:prstGeom>
          <a:solidFill>
            <a:srgbClr val="009543"/>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7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E503C-019F-C741-9B6E-24DD7B32B808}"/>
              </a:ext>
            </a:extLst>
          </p:cNvPr>
          <p:cNvSpPr txBox="1"/>
          <p:nvPr/>
        </p:nvSpPr>
        <p:spPr>
          <a:xfrm>
            <a:off x="-1" y="15707"/>
            <a:ext cx="914399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4-H Leader’s Role </a:t>
            </a:r>
          </a:p>
        </p:txBody>
      </p:sp>
      <p:graphicFrame>
        <p:nvGraphicFramePr>
          <p:cNvPr id="4" name="Diagram 3"/>
          <p:cNvGraphicFramePr/>
          <p:nvPr>
            <p:extLst>
              <p:ext uri="{D42A27DB-BD31-4B8C-83A1-F6EECF244321}">
                <p14:modId xmlns:p14="http://schemas.microsoft.com/office/powerpoint/2010/main" val="1402893589"/>
              </p:ext>
            </p:extLst>
          </p:nvPr>
        </p:nvGraphicFramePr>
        <p:xfrm>
          <a:off x="309879" y="763599"/>
          <a:ext cx="8524240" cy="5425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41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23EDE51-1645-492D-BB1B-B10C16CE64A5}"/>
                                            </p:graphicEl>
                                          </p:spTgt>
                                        </p:tgtEl>
                                        <p:attrNameLst>
                                          <p:attrName>style.visibility</p:attrName>
                                        </p:attrNameLst>
                                      </p:cBhvr>
                                      <p:to>
                                        <p:strVal val="visible"/>
                                      </p:to>
                                    </p:set>
                                    <p:animEffect transition="in" filter="fade">
                                      <p:cBhvr>
                                        <p:cTn id="7" dur="500"/>
                                        <p:tgtEl>
                                          <p:spTgt spid="4">
                                            <p:graphicEl>
                                              <a:dgm id="{323EDE51-1645-492D-BB1B-B10C16CE64A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703206F-89DD-4A50-AF81-FEBAE74C245B}"/>
                                            </p:graphicEl>
                                          </p:spTgt>
                                        </p:tgtEl>
                                        <p:attrNameLst>
                                          <p:attrName>style.visibility</p:attrName>
                                        </p:attrNameLst>
                                      </p:cBhvr>
                                      <p:to>
                                        <p:strVal val="visible"/>
                                      </p:to>
                                    </p:set>
                                    <p:animEffect transition="in" filter="fade">
                                      <p:cBhvr>
                                        <p:cTn id="12" dur="500"/>
                                        <p:tgtEl>
                                          <p:spTgt spid="4">
                                            <p:graphicEl>
                                              <a:dgm id="{A703206F-89DD-4A50-AF81-FEBAE74C245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9EE5172E-92B9-49BB-B7FE-84D4247BAC20}"/>
                                            </p:graphicEl>
                                          </p:spTgt>
                                        </p:tgtEl>
                                        <p:attrNameLst>
                                          <p:attrName>style.visibility</p:attrName>
                                        </p:attrNameLst>
                                      </p:cBhvr>
                                      <p:to>
                                        <p:strVal val="visible"/>
                                      </p:to>
                                    </p:set>
                                    <p:animEffect transition="in" filter="fade">
                                      <p:cBhvr>
                                        <p:cTn id="17" dur="500"/>
                                        <p:tgtEl>
                                          <p:spTgt spid="4">
                                            <p:graphicEl>
                                              <a:dgm id="{9EE5172E-92B9-49BB-B7FE-84D4247BAC2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B98FF5C-4A20-451A-B208-95447B4B734B}"/>
                                            </p:graphicEl>
                                          </p:spTgt>
                                        </p:tgtEl>
                                        <p:attrNameLst>
                                          <p:attrName>style.visibility</p:attrName>
                                        </p:attrNameLst>
                                      </p:cBhvr>
                                      <p:to>
                                        <p:strVal val="visible"/>
                                      </p:to>
                                    </p:set>
                                    <p:animEffect transition="in" filter="fade">
                                      <p:cBhvr>
                                        <p:cTn id="22" dur="500"/>
                                        <p:tgtEl>
                                          <p:spTgt spid="4">
                                            <p:graphicEl>
                                              <a:dgm id="{8B98FF5C-4A20-451A-B208-95447B4B73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E503C-019F-C741-9B6E-24DD7B32B808}"/>
              </a:ext>
            </a:extLst>
          </p:cNvPr>
          <p:cNvSpPr txBox="1"/>
          <p:nvPr/>
        </p:nvSpPr>
        <p:spPr>
          <a:xfrm>
            <a:off x="-17890" y="66510"/>
            <a:ext cx="91440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4-H Leader’s Role </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6" name="Group 5"/>
          <p:cNvGrpSpPr/>
          <p:nvPr/>
        </p:nvGrpSpPr>
        <p:grpSpPr>
          <a:xfrm>
            <a:off x="185151" y="736267"/>
            <a:ext cx="8790081" cy="5473387"/>
            <a:chOff x="213043" y="646004"/>
            <a:chExt cx="8790081" cy="5473387"/>
          </a:xfrm>
        </p:grpSpPr>
        <p:sp>
          <p:nvSpPr>
            <p:cNvPr id="7" name="Freeform 6"/>
            <p:cNvSpPr/>
            <p:nvPr/>
          </p:nvSpPr>
          <p:spPr>
            <a:xfrm>
              <a:off x="213043" y="646004"/>
              <a:ext cx="8737918" cy="5425440"/>
            </a:xfrm>
            <a:custGeom>
              <a:avLst/>
              <a:gdLst>
                <a:gd name="connsiteX0" fmla="*/ 0 w 8737918"/>
                <a:gd name="connsiteY0" fmla="*/ 461162 h 5425440"/>
                <a:gd name="connsiteX1" fmla="*/ 461162 w 8737918"/>
                <a:gd name="connsiteY1" fmla="*/ 0 h 5425440"/>
                <a:gd name="connsiteX2" fmla="*/ 8276756 w 8737918"/>
                <a:gd name="connsiteY2" fmla="*/ 0 h 5425440"/>
                <a:gd name="connsiteX3" fmla="*/ 8737918 w 8737918"/>
                <a:gd name="connsiteY3" fmla="*/ 461162 h 5425440"/>
                <a:gd name="connsiteX4" fmla="*/ 8737918 w 8737918"/>
                <a:gd name="connsiteY4" fmla="*/ 4964278 h 5425440"/>
                <a:gd name="connsiteX5" fmla="*/ 8276756 w 8737918"/>
                <a:gd name="connsiteY5" fmla="*/ 5425440 h 5425440"/>
                <a:gd name="connsiteX6" fmla="*/ 461162 w 8737918"/>
                <a:gd name="connsiteY6" fmla="*/ 5425440 h 5425440"/>
                <a:gd name="connsiteX7" fmla="*/ 0 w 8737918"/>
                <a:gd name="connsiteY7" fmla="*/ 4964278 h 5425440"/>
                <a:gd name="connsiteX8" fmla="*/ 0 w 8737918"/>
                <a:gd name="connsiteY8" fmla="*/ 461162 h 54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918" h="5425440">
                  <a:moveTo>
                    <a:pt x="0" y="461162"/>
                  </a:moveTo>
                  <a:cubicBezTo>
                    <a:pt x="0" y="206469"/>
                    <a:pt x="206469" y="0"/>
                    <a:pt x="461162" y="0"/>
                  </a:cubicBezTo>
                  <a:lnTo>
                    <a:pt x="8276756" y="0"/>
                  </a:lnTo>
                  <a:cubicBezTo>
                    <a:pt x="8531449" y="0"/>
                    <a:pt x="8737918" y="206469"/>
                    <a:pt x="8737918" y="461162"/>
                  </a:cubicBezTo>
                  <a:lnTo>
                    <a:pt x="8737918" y="4964278"/>
                  </a:lnTo>
                  <a:cubicBezTo>
                    <a:pt x="8737918" y="5218971"/>
                    <a:pt x="8531449" y="5425440"/>
                    <a:pt x="8276756" y="5425440"/>
                  </a:cubicBezTo>
                  <a:lnTo>
                    <a:pt x="461162" y="5425440"/>
                  </a:lnTo>
                  <a:cubicBezTo>
                    <a:pt x="206469" y="5425440"/>
                    <a:pt x="0" y="5218971"/>
                    <a:pt x="0" y="4964278"/>
                  </a:cubicBezTo>
                  <a:lnTo>
                    <a:pt x="0" y="461162"/>
                  </a:lnTo>
                  <a:close/>
                </a:path>
              </a:pathLst>
            </a:custGeom>
            <a:solidFill>
              <a:srgbClr val="009543"/>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3180" tIns="253180" rIns="253180" bIns="4345814" numCol="1" spcCol="1270" anchor="t" anchorCtr="0">
              <a:noAutofit/>
            </a:bodyPr>
            <a:lstStyle/>
            <a:p>
              <a:pPr lvl="0" algn="l" defTabSz="1377950" rtl="0">
                <a:lnSpc>
                  <a:spcPct val="90000"/>
                </a:lnSpc>
                <a:spcBef>
                  <a:spcPct val="0"/>
                </a:spcBef>
                <a:spcAft>
                  <a:spcPct val="35000"/>
                </a:spcAft>
              </a:pPr>
              <a:r>
                <a:rPr lang="en-US" sz="28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Conduct Youth Development Programs </a:t>
              </a:r>
            </a:p>
          </p:txBody>
        </p:sp>
        <p:sp>
          <p:nvSpPr>
            <p:cNvPr id="8" name="Freeform 7"/>
            <p:cNvSpPr/>
            <p:nvPr/>
          </p:nvSpPr>
          <p:spPr>
            <a:xfrm>
              <a:off x="213056" y="1343122"/>
              <a:ext cx="8737904" cy="4722384"/>
            </a:xfrm>
            <a:custGeom>
              <a:avLst/>
              <a:gdLst>
                <a:gd name="connsiteX0" fmla="*/ 0 w 8737904"/>
                <a:gd name="connsiteY0" fmla="*/ 495850 h 4722384"/>
                <a:gd name="connsiteX1" fmla="*/ 495850 w 8737904"/>
                <a:gd name="connsiteY1" fmla="*/ 0 h 4722384"/>
                <a:gd name="connsiteX2" fmla="*/ 8242054 w 8737904"/>
                <a:gd name="connsiteY2" fmla="*/ 0 h 4722384"/>
                <a:gd name="connsiteX3" fmla="*/ 8737904 w 8737904"/>
                <a:gd name="connsiteY3" fmla="*/ 495850 h 4722384"/>
                <a:gd name="connsiteX4" fmla="*/ 8737904 w 8737904"/>
                <a:gd name="connsiteY4" fmla="*/ 4226534 h 4722384"/>
                <a:gd name="connsiteX5" fmla="*/ 8242054 w 8737904"/>
                <a:gd name="connsiteY5" fmla="*/ 4722384 h 4722384"/>
                <a:gd name="connsiteX6" fmla="*/ 495850 w 8737904"/>
                <a:gd name="connsiteY6" fmla="*/ 4722384 h 4722384"/>
                <a:gd name="connsiteX7" fmla="*/ 0 w 8737904"/>
                <a:gd name="connsiteY7" fmla="*/ 4226534 h 4722384"/>
                <a:gd name="connsiteX8" fmla="*/ 0 w 8737904"/>
                <a:gd name="connsiteY8" fmla="*/ 495850 h 47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904" h="4722384">
                  <a:moveTo>
                    <a:pt x="0" y="495850"/>
                  </a:moveTo>
                  <a:cubicBezTo>
                    <a:pt x="0" y="222000"/>
                    <a:pt x="222000" y="0"/>
                    <a:pt x="495850" y="0"/>
                  </a:cubicBezTo>
                  <a:lnTo>
                    <a:pt x="8242054" y="0"/>
                  </a:lnTo>
                  <a:cubicBezTo>
                    <a:pt x="8515904" y="0"/>
                    <a:pt x="8737904" y="222000"/>
                    <a:pt x="8737904" y="495850"/>
                  </a:cubicBezTo>
                  <a:lnTo>
                    <a:pt x="8737904" y="4226534"/>
                  </a:lnTo>
                  <a:cubicBezTo>
                    <a:pt x="8737904" y="4500384"/>
                    <a:pt x="8515904" y="4722384"/>
                    <a:pt x="8242054" y="4722384"/>
                  </a:cubicBezTo>
                  <a:lnTo>
                    <a:pt x="495850" y="4722384"/>
                  </a:lnTo>
                  <a:cubicBezTo>
                    <a:pt x="222000" y="4722384"/>
                    <a:pt x="0" y="4500384"/>
                    <a:pt x="0" y="4226534"/>
                  </a:cubicBezTo>
                  <a:lnTo>
                    <a:pt x="0" y="495850"/>
                  </a:lnTo>
                  <a:close/>
                </a:path>
              </a:pathLst>
            </a:custGeom>
            <a:solidFill>
              <a:srgbClr val="009543"/>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910" tIns="251910" rIns="251910" bIns="2556838" numCol="1" spcCol="1270" anchor="t" anchorCtr="0">
              <a:noAutofit/>
            </a:bodyPr>
            <a:lstStyle/>
            <a:p>
              <a:pPr lvl="0" algn="l" defTabSz="1244600" rtl="0">
                <a:lnSpc>
                  <a:spcPct val="90000"/>
                </a:lnSpc>
                <a:spcBef>
                  <a:spcPct val="0"/>
                </a:spcBef>
                <a:spcAft>
                  <a:spcPct val="35000"/>
                </a:spcAft>
              </a:pPr>
              <a:r>
                <a:rPr lang="en-US" sz="2800" b="1" kern="1200" dirty="0">
                  <a:ln>
                    <a:solidFill>
                      <a:sysClr val="windowText" lastClr="0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Policies and procedures under which New Mexico Cooperative Extension operates. </a:t>
              </a:r>
            </a:p>
          </p:txBody>
        </p:sp>
        <p:sp>
          <p:nvSpPr>
            <p:cNvPr id="9" name="Freeform 8"/>
            <p:cNvSpPr/>
            <p:nvPr/>
          </p:nvSpPr>
          <p:spPr>
            <a:xfrm>
              <a:off x="265215" y="2479040"/>
              <a:ext cx="8737909" cy="3640351"/>
            </a:xfrm>
            <a:custGeom>
              <a:avLst/>
              <a:gdLst>
                <a:gd name="connsiteX0" fmla="*/ 0 w 8737909"/>
                <a:gd name="connsiteY0" fmla="*/ 349484 h 3328420"/>
                <a:gd name="connsiteX1" fmla="*/ 349484 w 8737909"/>
                <a:gd name="connsiteY1" fmla="*/ 0 h 3328420"/>
                <a:gd name="connsiteX2" fmla="*/ 8388425 w 8737909"/>
                <a:gd name="connsiteY2" fmla="*/ 0 h 3328420"/>
                <a:gd name="connsiteX3" fmla="*/ 8737909 w 8737909"/>
                <a:gd name="connsiteY3" fmla="*/ 349484 h 3328420"/>
                <a:gd name="connsiteX4" fmla="*/ 8737909 w 8737909"/>
                <a:gd name="connsiteY4" fmla="*/ 2978936 h 3328420"/>
                <a:gd name="connsiteX5" fmla="*/ 8388425 w 8737909"/>
                <a:gd name="connsiteY5" fmla="*/ 3328420 h 3328420"/>
                <a:gd name="connsiteX6" fmla="*/ 349484 w 8737909"/>
                <a:gd name="connsiteY6" fmla="*/ 3328420 h 3328420"/>
                <a:gd name="connsiteX7" fmla="*/ 0 w 8737909"/>
                <a:gd name="connsiteY7" fmla="*/ 2978936 h 3328420"/>
                <a:gd name="connsiteX8" fmla="*/ 0 w 8737909"/>
                <a:gd name="connsiteY8" fmla="*/ 349484 h 332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909" h="3328420">
                  <a:moveTo>
                    <a:pt x="0" y="349484"/>
                  </a:moveTo>
                  <a:cubicBezTo>
                    <a:pt x="0" y="156469"/>
                    <a:pt x="156469" y="0"/>
                    <a:pt x="349484" y="0"/>
                  </a:cubicBezTo>
                  <a:lnTo>
                    <a:pt x="8388425" y="0"/>
                  </a:lnTo>
                  <a:cubicBezTo>
                    <a:pt x="8581440" y="0"/>
                    <a:pt x="8737909" y="156469"/>
                    <a:pt x="8737909" y="349484"/>
                  </a:cubicBezTo>
                  <a:lnTo>
                    <a:pt x="8737909" y="2978936"/>
                  </a:lnTo>
                  <a:cubicBezTo>
                    <a:pt x="8737909" y="3171951"/>
                    <a:pt x="8581440" y="3328420"/>
                    <a:pt x="8388425" y="3328420"/>
                  </a:cubicBezTo>
                  <a:lnTo>
                    <a:pt x="349484" y="3328420"/>
                  </a:lnTo>
                  <a:cubicBezTo>
                    <a:pt x="156469" y="3328420"/>
                    <a:pt x="0" y="3171951"/>
                    <a:pt x="0" y="2978936"/>
                  </a:cubicBezTo>
                  <a:lnTo>
                    <a:pt x="0" y="349484"/>
                  </a:lnTo>
                  <a:close/>
                </a:path>
              </a:pathLst>
            </a:custGeom>
            <a:solidFill>
              <a:srgbClr val="009543"/>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0470" tIns="220470" rIns="220470" bIns="1327304" numCol="1" spcCol="1270" anchor="t" anchorCtr="0">
              <a:noAutofit/>
            </a:bodyPr>
            <a:lstStyle/>
            <a:p>
              <a:pPr lvl="0" algn="l" defTabSz="1377950" rtl="0">
                <a:lnSpc>
                  <a:spcPct val="90000"/>
                </a:lnSpc>
                <a:spcBef>
                  <a:spcPct val="0"/>
                </a:spcBef>
                <a:spcAft>
                  <a:spcPct val="35000"/>
                </a:spcAft>
              </a:pPr>
              <a:r>
                <a:rPr lang="en-US" sz="28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Non-discriminatory, and are available to anyone regardless of</a:t>
              </a:r>
            </a:p>
          </p:txBody>
        </p:sp>
        <p:sp>
          <p:nvSpPr>
            <p:cNvPr id="10" name="Freeform 9"/>
            <p:cNvSpPr/>
            <p:nvPr/>
          </p:nvSpPr>
          <p:spPr>
            <a:xfrm>
              <a:off x="570992" y="3551850"/>
              <a:ext cx="1434525" cy="952805"/>
            </a:xfrm>
            <a:custGeom>
              <a:avLst/>
              <a:gdLst>
                <a:gd name="connsiteX0" fmla="*/ 0 w 829723"/>
                <a:gd name="connsiteY0" fmla="*/ 138290 h 1572565"/>
                <a:gd name="connsiteX1" fmla="*/ 138290 w 829723"/>
                <a:gd name="connsiteY1" fmla="*/ 0 h 1572565"/>
                <a:gd name="connsiteX2" fmla="*/ 691433 w 829723"/>
                <a:gd name="connsiteY2" fmla="*/ 0 h 1572565"/>
                <a:gd name="connsiteX3" fmla="*/ 829723 w 829723"/>
                <a:gd name="connsiteY3" fmla="*/ 138290 h 1572565"/>
                <a:gd name="connsiteX4" fmla="*/ 829723 w 829723"/>
                <a:gd name="connsiteY4" fmla="*/ 1434275 h 1572565"/>
                <a:gd name="connsiteX5" fmla="*/ 691433 w 829723"/>
                <a:gd name="connsiteY5" fmla="*/ 1572565 h 1572565"/>
                <a:gd name="connsiteX6" fmla="*/ 138290 w 829723"/>
                <a:gd name="connsiteY6" fmla="*/ 1572565 h 1572565"/>
                <a:gd name="connsiteX7" fmla="*/ 0 w 829723"/>
                <a:gd name="connsiteY7" fmla="*/ 1434275 h 1572565"/>
                <a:gd name="connsiteX8" fmla="*/ 0 w 829723"/>
                <a:gd name="connsiteY8" fmla="*/ 138290 h 15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23" h="1572565">
                  <a:moveTo>
                    <a:pt x="0" y="138290"/>
                  </a:moveTo>
                  <a:cubicBezTo>
                    <a:pt x="0" y="61915"/>
                    <a:pt x="61915" y="0"/>
                    <a:pt x="138290" y="0"/>
                  </a:cubicBezTo>
                  <a:lnTo>
                    <a:pt x="691433" y="0"/>
                  </a:lnTo>
                  <a:cubicBezTo>
                    <a:pt x="767808" y="0"/>
                    <a:pt x="829723" y="61915"/>
                    <a:pt x="829723" y="138290"/>
                  </a:cubicBezTo>
                  <a:lnTo>
                    <a:pt x="829723" y="1434275"/>
                  </a:lnTo>
                  <a:cubicBezTo>
                    <a:pt x="829723" y="1510650"/>
                    <a:pt x="767808" y="1572565"/>
                    <a:pt x="691433" y="1572565"/>
                  </a:cubicBezTo>
                  <a:lnTo>
                    <a:pt x="138290" y="1572565"/>
                  </a:lnTo>
                  <a:cubicBezTo>
                    <a:pt x="61915" y="1572565"/>
                    <a:pt x="0" y="1510650"/>
                    <a:pt x="0" y="1434275"/>
                  </a:cubicBezTo>
                  <a:lnTo>
                    <a:pt x="0" y="138290"/>
                  </a:lnTo>
                  <a:close/>
                </a:path>
              </a:pathLst>
            </a:custGeom>
            <a:solidFill>
              <a:srgbClr val="FFFFFF">
                <a:alpha val="40000"/>
              </a:srgbClr>
            </a:solidFill>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464" tIns="101464" rIns="101464" bIns="101464" numCol="1" spcCol="1270" anchor="ctr" anchorCtr="0">
              <a:noAutofit/>
            </a:bodyPr>
            <a:lstStyle/>
            <a:p>
              <a:pPr lvl="0" algn="ctr" defTabSz="711200" rtl="0">
                <a:lnSpc>
                  <a:spcPct val="90000"/>
                </a:lnSpc>
                <a:spcBef>
                  <a:spcPct val="0"/>
                </a:spcBef>
                <a:spcAft>
                  <a:spcPct val="35000"/>
                </a:spcAft>
              </a:pP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a:t>
              </a:r>
            </a:p>
          </p:txBody>
        </p:sp>
        <p:sp>
          <p:nvSpPr>
            <p:cNvPr id="11" name="Freeform 10"/>
            <p:cNvSpPr/>
            <p:nvPr/>
          </p:nvSpPr>
          <p:spPr>
            <a:xfrm>
              <a:off x="580396" y="4687768"/>
              <a:ext cx="1434525" cy="952805"/>
            </a:xfrm>
            <a:custGeom>
              <a:avLst/>
              <a:gdLst>
                <a:gd name="connsiteX0" fmla="*/ 0 w 829723"/>
                <a:gd name="connsiteY0" fmla="*/ 138290 h 1572565"/>
                <a:gd name="connsiteX1" fmla="*/ 138290 w 829723"/>
                <a:gd name="connsiteY1" fmla="*/ 0 h 1572565"/>
                <a:gd name="connsiteX2" fmla="*/ 691433 w 829723"/>
                <a:gd name="connsiteY2" fmla="*/ 0 h 1572565"/>
                <a:gd name="connsiteX3" fmla="*/ 829723 w 829723"/>
                <a:gd name="connsiteY3" fmla="*/ 138290 h 1572565"/>
                <a:gd name="connsiteX4" fmla="*/ 829723 w 829723"/>
                <a:gd name="connsiteY4" fmla="*/ 1434275 h 1572565"/>
                <a:gd name="connsiteX5" fmla="*/ 691433 w 829723"/>
                <a:gd name="connsiteY5" fmla="*/ 1572565 h 1572565"/>
                <a:gd name="connsiteX6" fmla="*/ 138290 w 829723"/>
                <a:gd name="connsiteY6" fmla="*/ 1572565 h 1572565"/>
                <a:gd name="connsiteX7" fmla="*/ 0 w 829723"/>
                <a:gd name="connsiteY7" fmla="*/ 1434275 h 1572565"/>
                <a:gd name="connsiteX8" fmla="*/ 0 w 829723"/>
                <a:gd name="connsiteY8" fmla="*/ 138290 h 15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23" h="1572565">
                  <a:moveTo>
                    <a:pt x="0" y="138290"/>
                  </a:moveTo>
                  <a:cubicBezTo>
                    <a:pt x="0" y="61915"/>
                    <a:pt x="61915" y="0"/>
                    <a:pt x="138290" y="0"/>
                  </a:cubicBezTo>
                  <a:lnTo>
                    <a:pt x="691433" y="0"/>
                  </a:lnTo>
                  <a:cubicBezTo>
                    <a:pt x="767808" y="0"/>
                    <a:pt x="829723" y="61915"/>
                    <a:pt x="829723" y="138290"/>
                  </a:cubicBezTo>
                  <a:lnTo>
                    <a:pt x="829723" y="1434275"/>
                  </a:lnTo>
                  <a:cubicBezTo>
                    <a:pt x="829723" y="1510650"/>
                    <a:pt x="767808" y="1572565"/>
                    <a:pt x="691433" y="1572565"/>
                  </a:cubicBezTo>
                  <a:lnTo>
                    <a:pt x="138290" y="1572565"/>
                  </a:lnTo>
                  <a:cubicBezTo>
                    <a:pt x="61915" y="1572565"/>
                    <a:pt x="0" y="1510650"/>
                    <a:pt x="0" y="1434275"/>
                  </a:cubicBezTo>
                  <a:lnTo>
                    <a:pt x="0" y="138290"/>
                  </a:lnTo>
                  <a:close/>
                </a:path>
              </a:pathLst>
            </a:custGeom>
            <a:solidFill>
              <a:srgbClr val="FFFFFF">
                <a:alpha val="40000"/>
              </a:srgbClr>
            </a:solidFill>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464" tIns="101464" rIns="101464" bIns="101464" numCol="1" spcCol="1270" anchor="ctr" anchorCtr="0">
              <a:noAutofit/>
            </a:bodyPr>
            <a:lstStyle/>
            <a:p>
              <a:pPr lvl="0" algn="ctr" defTabSz="711200" rtl="0">
                <a:lnSpc>
                  <a:spcPct val="90000"/>
                </a:lnSpc>
                <a:spcBef>
                  <a:spcPct val="0"/>
                </a:spcBef>
                <a:spcAft>
                  <a:spcPct val="35000"/>
                </a:spcAft>
              </a:pP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Color, </a:t>
              </a:r>
            </a:p>
          </p:txBody>
        </p:sp>
        <p:sp>
          <p:nvSpPr>
            <p:cNvPr id="12" name="Freeform 11"/>
            <p:cNvSpPr/>
            <p:nvPr/>
          </p:nvSpPr>
          <p:spPr>
            <a:xfrm>
              <a:off x="2296196" y="3572656"/>
              <a:ext cx="1434525" cy="952805"/>
            </a:xfrm>
            <a:custGeom>
              <a:avLst/>
              <a:gdLst>
                <a:gd name="connsiteX0" fmla="*/ 0 w 829723"/>
                <a:gd name="connsiteY0" fmla="*/ 138290 h 1572565"/>
                <a:gd name="connsiteX1" fmla="*/ 138290 w 829723"/>
                <a:gd name="connsiteY1" fmla="*/ 0 h 1572565"/>
                <a:gd name="connsiteX2" fmla="*/ 691433 w 829723"/>
                <a:gd name="connsiteY2" fmla="*/ 0 h 1572565"/>
                <a:gd name="connsiteX3" fmla="*/ 829723 w 829723"/>
                <a:gd name="connsiteY3" fmla="*/ 138290 h 1572565"/>
                <a:gd name="connsiteX4" fmla="*/ 829723 w 829723"/>
                <a:gd name="connsiteY4" fmla="*/ 1434275 h 1572565"/>
                <a:gd name="connsiteX5" fmla="*/ 691433 w 829723"/>
                <a:gd name="connsiteY5" fmla="*/ 1572565 h 1572565"/>
                <a:gd name="connsiteX6" fmla="*/ 138290 w 829723"/>
                <a:gd name="connsiteY6" fmla="*/ 1572565 h 1572565"/>
                <a:gd name="connsiteX7" fmla="*/ 0 w 829723"/>
                <a:gd name="connsiteY7" fmla="*/ 1434275 h 1572565"/>
                <a:gd name="connsiteX8" fmla="*/ 0 w 829723"/>
                <a:gd name="connsiteY8" fmla="*/ 138290 h 15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23" h="1572565">
                  <a:moveTo>
                    <a:pt x="0" y="138290"/>
                  </a:moveTo>
                  <a:cubicBezTo>
                    <a:pt x="0" y="61915"/>
                    <a:pt x="61915" y="0"/>
                    <a:pt x="138290" y="0"/>
                  </a:cubicBezTo>
                  <a:lnTo>
                    <a:pt x="691433" y="0"/>
                  </a:lnTo>
                  <a:cubicBezTo>
                    <a:pt x="767808" y="0"/>
                    <a:pt x="829723" y="61915"/>
                    <a:pt x="829723" y="138290"/>
                  </a:cubicBezTo>
                  <a:lnTo>
                    <a:pt x="829723" y="1434275"/>
                  </a:lnTo>
                  <a:cubicBezTo>
                    <a:pt x="829723" y="1510650"/>
                    <a:pt x="767808" y="1572565"/>
                    <a:pt x="691433" y="1572565"/>
                  </a:cubicBezTo>
                  <a:lnTo>
                    <a:pt x="138290" y="1572565"/>
                  </a:lnTo>
                  <a:cubicBezTo>
                    <a:pt x="61915" y="1572565"/>
                    <a:pt x="0" y="1510650"/>
                    <a:pt x="0" y="1434275"/>
                  </a:cubicBezTo>
                  <a:lnTo>
                    <a:pt x="0" y="138290"/>
                  </a:lnTo>
                  <a:close/>
                </a:path>
              </a:pathLst>
            </a:custGeom>
            <a:solidFill>
              <a:srgbClr val="FFFFFF">
                <a:alpha val="40000"/>
              </a:srgbClr>
            </a:solidFill>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464" tIns="101464" rIns="101464" bIns="101464" numCol="1" spcCol="1270" anchor="ctr" anchorCtr="0">
              <a:noAutofit/>
            </a:bodyPr>
            <a:lstStyle/>
            <a:p>
              <a:pPr lvl="0" algn="ctr" defTabSz="711200" rtl="0">
                <a:lnSpc>
                  <a:spcPct val="90000"/>
                </a:lnSpc>
                <a:spcBef>
                  <a:spcPct val="0"/>
                </a:spcBef>
                <a:spcAft>
                  <a:spcPct val="35000"/>
                </a:spcAft>
              </a:pP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Origin, </a:t>
              </a:r>
            </a:p>
          </p:txBody>
        </p:sp>
        <p:sp>
          <p:nvSpPr>
            <p:cNvPr id="13" name="Freeform 12"/>
            <p:cNvSpPr/>
            <p:nvPr/>
          </p:nvSpPr>
          <p:spPr>
            <a:xfrm>
              <a:off x="2273309" y="4695436"/>
              <a:ext cx="1434525" cy="952805"/>
            </a:xfrm>
            <a:custGeom>
              <a:avLst/>
              <a:gdLst>
                <a:gd name="connsiteX0" fmla="*/ 0 w 829723"/>
                <a:gd name="connsiteY0" fmla="*/ 138290 h 1572565"/>
                <a:gd name="connsiteX1" fmla="*/ 138290 w 829723"/>
                <a:gd name="connsiteY1" fmla="*/ 0 h 1572565"/>
                <a:gd name="connsiteX2" fmla="*/ 691433 w 829723"/>
                <a:gd name="connsiteY2" fmla="*/ 0 h 1572565"/>
                <a:gd name="connsiteX3" fmla="*/ 829723 w 829723"/>
                <a:gd name="connsiteY3" fmla="*/ 138290 h 1572565"/>
                <a:gd name="connsiteX4" fmla="*/ 829723 w 829723"/>
                <a:gd name="connsiteY4" fmla="*/ 1434275 h 1572565"/>
                <a:gd name="connsiteX5" fmla="*/ 691433 w 829723"/>
                <a:gd name="connsiteY5" fmla="*/ 1572565 h 1572565"/>
                <a:gd name="connsiteX6" fmla="*/ 138290 w 829723"/>
                <a:gd name="connsiteY6" fmla="*/ 1572565 h 1572565"/>
                <a:gd name="connsiteX7" fmla="*/ 0 w 829723"/>
                <a:gd name="connsiteY7" fmla="*/ 1434275 h 1572565"/>
                <a:gd name="connsiteX8" fmla="*/ 0 w 829723"/>
                <a:gd name="connsiteY8" fmla="*/ 138290 h 15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23" h="1572565">
                  <a:moveTo>
                    <a:pt x="0" y="138290"/>
                  </a:moveTo>
                  <a:cubicBezTo>
                    <a:pt x="0" y="61915"/>
                    <a:pt x="61915" y="0"/>
                    <a:pt x="138290" y="0"/>
                  </a:cubicBezTo>
                  <a:lnTo>
                    <a:pt x="691433" y="0"/>
                  </a:lnTo>
                  <a:cubicBezTo>
                    <a:pt x="767808" y="0"/>
                    <a:pt x="829723" y="61915"/>
                    <a:pt x="829723" y="138290"/>
                  </a:cubicBezTo>
                  <a:lnTo>
                    <a:pt x="829723" y="1434275"/>
                  </a:lnTo>
                  <a:cubicBezTo>
                    <a:pt x="829723" y="1510650"/>
                    <a:pt x="767808" y="1572565"/>
                    <a:pt x="691433" y="1572565"/>
                  </a:cubicBezTo>
                  <a:lnTo>
                    <a:pt x="138290" y="1572565"/>
                  </a:lnTo>
                  <a:cubicBezTo>
                    <a:pt x="61915" y="1572565"/>
                    <a:pt x="0" y="1510650"/>
                    <a:pt x="0" y="1434275"/>
                  </a:cubicBezTo>
                  <a:lnTo>
                    <a:pt x="0" y="138290"/>
                  </a:lnTo>
                  <a:close/>
                </a:path>
              </a:pathLst>
            </a:custGeom>
            <a:solidFill>
              <a:srgbClr val="FFFFFF">
                <a:alpha val="40000"/>
              </a:srgbClr>
            </a:solidFill>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464" tIns="101464" rIns="101464" bIns="101464" numCol="1" spcCol="1270" anchor="ctr" anchorCtr="0">
              <a:noAutofit/>
            </a:bodyPr>
            <a:lstStyle/>
            <a:p>
              <a:pPr lvl="0" algn="ctr" defTabSz="711200" rtl="0">
                <a:lnSpc>
                  <a:spcPct val="90000"/>
                </a:lnSpc>
                <a:spcBef>
                  <a:spcPct val="0"/>
                </a:spcBef>
                <a:spcAft>
                  <a:spcPct val="35000"/>
                </a:spcAft>
              </a:pP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Gender, </a:t>
              </a:r>
            </a:p>
          </p:txBody>
        </p:sp>
        <p:sp>
          <p:nvSpPr>
            <p:cNvPr id="14" name="Freeform 13"/>
            <p:cNvSpPr/>
            <p:nvPr/>
          </p:nvSpPr>
          <p:spPr>
            <a:xfrm>
              <a:off x="4021400" y="3572656"/>
              <a:ext cx="1434525" cy="952805"/>
            </a:xfrm>
            <a:custGeom>
              <a:avLst/>
              <a:gdLst>
                <a:gd name="connsiteX0" fmla="*/ 0 w 829723"/>
                <a:gd name="connsiteY0" fmla="*/ 138290 h 1572565"/>
                <a:gd name="connsiteX1" fmla="*/ 138290 w 829723"/>
                <a:gd name="connsiteY1" fmla="*/ 0 h 1572565"/>
                <a:gd name="connsiteX2" fmla="*/ 691433 w 829723"/>
                <a:gd name="connsiteY2" fmla="*/ 0 h 1572565"/>
                <a:gd name="connsiteX3" fmla="*/ 829723 w 829723"/>
                <a:gd name="connsiteY3" fmla="*/ 138290 h 1572565"/>
                <a:gd name="connsiteX4" fmla="*/ 829723 w 829723"/>
                <a:gd name="connsiteY4" fmla="*/ 1434275 h 1572565"/>
                <a:gd name="connsiteX5" fmla="*/ 691433 w 829723"/>
                <a:gd name="connsiteY5" fmla="*/ 1572565 h 1572565"/>
                <a:gd name="connsiteX6" fmla="*/ 138290 w 829723"/>
                <a:gd name="connsiteY6" fmla="*/ 1572565 h 1572565"/>
                <a:gd name="connsiteX7" fmla="*/ 0 w 829723"/>
                <a:gd name="connsiteY7" fmla="*/ 1434275 h 1572565"/>
                <a:gd name="connsiteX8" fmla="*/ 0 w 829723"/>
                <a:gd name="connsiteY8" fmla="*/ 138290 h 15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23" h="1572565">
                  <a:moveTo>
                    <a:pt x="0" y="138290"/>
                  </a:moveTo>
                  <a:cubicBezTo>
                    <a:pt x="0" y="61915"/>
                    <a:pt x="61915" y="0"/>
                    <a:pt x="138290" y="0"/>
                  </a:cubicBezTo>
                  <a:lnTo>
                    <a:pt x="691433" y="0"/>
                  </a:lnTo>
                  <a:cubicBezTo>
                    <a:pt x="767808" y="0"/>
                    <a:pt x="829723" y="61915"/>
                    <a:pt x="829723" y="138290"/>
                  </a:cubicBezTo>
                  <a:lnTo>
                    <a:pt x="829723" y="1434275"/>
                  </a:lnTo>
                  <a:cubicBezTo>
                    <a:pt x="829723" y="1510650"/>
                    <a:pt x="767808" y="1572565"/>
                    <a:pt x="691433" y="1572565"/>
                  </a:cubicBezTo>
                  <a:lnTo>
                    <a:pt x="138290" y="1572565"/>
                  </a:lnTo>
                  <a:cubicBezTo>
                    <a:pt x="61915" y="1572565"/>
                    <a:pt x="0" y="1510650"/>
                    <a:pt x="0" y="1434275"/>
                  </a:cubicBezTo>
                  <a:lnTo>
                    <a:pt x="0" y="138290"/>
                  </a:lnTo>
                  <a:close/>
                </a:path>
              </a:pathLst>
            </a:custGeom>
            <a:solidFill>
              <a:srgbClr val="FFFFFF">
                <a:alpha val="40000"/>
              </a:srgbClr>
            </a:solidFill>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464" tIns="101464" rIns="101464" bIns="101464" numCol="1" spcCol="1270" anchor="ctr" anchorCtr="0">
              <a:noAutofit/>
            </a:bodyPr>
            <a:lstStyle/>
            <a:p>
              <a:pPr lvl="0" algn="ctr" defTabSz="711200" rtl="0">
                <a:lnSpc>
                  <a:spcPct val="90000"/>
                </a:lnSpc>
                <a:spcBef>
                  <a:spcPct val="0"/>
                </a:spcBef>
                <a:spcAft>
                  <a:spcPct val="35000"/>
                </a:spcAft>
              </a:pP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Religion,</a:t>
              </a:r>
            </a:p>
          </p:txBody>
        </p:sp>
        <p:sp>
          <p:nvSpPr>
            <p:cNvPr id="15" name="Freeform 14"/>
            <p:cNvSpPr/>
            <p:nvPr/>
          </p:nvSpPr>
          <p:spPr>
            <a:xfrm>
              <a:off x="4021399" y="4687768"/>
              <a:ext cx="1434525" cy="952805"/>
            </a:xfrm>
            <a:custGeom>
              <a:avLst/>
              <a:gdLst>
                <a:gd name="connsiteX0" fmla="*/ 0 w 829723"/>
                <a:gd name="connsiteY0" fmla="*/ 138290 h 1572565"/>
                <a:gd name="connsiteX1" fmla="*/ 138290 w 829723"/>
                <a:gd name="connsiteY1" fmla="*/ 0 h 1572565"/>
                <a:gd name="connsiteX2" fmla="*/ 691433 w 829723"/>
                <a:gd name="connsiteY2" fmla="*/ 0 h 1572565"/>
                <a:gd name="connsiteX3" fmla="*/ 829723 w 829723"/>
                <a:gd name="connsiteY3" fmla="*/ 138290 h 1572565"/>
                <a:gd name="connsiteX4" fmla="*/ 829723 w 829723"/>
                <a:gd name="connsiteY4" fmla="*/ 1434275 h 1572565"/>
                <a:gd name="connsiteX5" fmla="*/ 691433 w 829723"/>
                <a:gd name="connsiteY5" fmla="*/ 1572565 h 1572565"/>
                <a:gd name="connsiteX6" fmla="*/ 138290 w 829723"/>
                <a:gd name="connsiteY6" fmla="*/ 1572565 h 1572565"/>
                <a:gd name="connsiteX7" fmla="*/ 0 w 829723"/>
                <a:gd name="connsiteY7" fmla="*/ 1434275 h 1572565"/>
                <a:gd name="connsiteX8" fmla="*/ 0 w 829723"/>
                <a:gd name="connsiteY8" fmla="*/ 138290 h 15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23" h="1572565">
                  <a:moveTo>
                    <a:pt x="0" y="138290"/>
                  </a:moveTo>
                  <a:cubicBezTo>
                    <a:pt x="0" y="61915"/>
                    <a:pt x="61915" y="0"/>
                    <a:pt x="138290" y="0"/>
                  </a:cubicBezTo>
                  <a:lnTo>
                    <a:pt x="691433" y="0"/>
                  </a:lnTo>
                  <a:cubicBezTo>
                    <a:pt x="767808" y="0"/>
                    <a:pt x="829723" y="61915"/>
                    <a:pt x="829723" y="138290"/>
                  </a:cubicBezTo>
                  <a:lnTo>
                    <a:pt x="829723" y="1434275"/>
                  </a:lnTo>
                  <a:cubicBezTo>
                    <a:pt x="829723" y="1510650"/>
                    <a:pt x="767808" y="1572565"/>
                    <a:pt x="691433" y="1572565"/>
                  </a:cubicBezTo>
                  <a:lnTo>
                    <a:pt x="138290" y="1572565"/>
                  </a:lnTo>
                  <a:cubicBezTo>
                    <a:pt x="61915" y="1572565"/>
                    <a:pt x="0" y="1510650"/>
                    <a:pt x="0" y="1434275"/>
                  </a:cubicBezTo>
                  <a:lnTo>
                    <a:pt x="0" y="138290"/>
                  </a:lnTo>
                  <a:close/>
                </a:path>
              </a:pathLst>
            </a:custGeom>
            <a:solidFill>
              <a:srgbClr val="FFFFFF">
                <a:alpha val="40000"/>
              </a:srgbClr>
            </a:solidFill>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464" tIns="101464" rIns="101464" bIns="101464" numCol="1" spcCol="1270" anchor="ctr" anchorCtr="0">
              <a:noAutofit/>
            </a:bodyPr>
            <a:lstStyle/>
            <a:p>
              <a:pPr lvl="0" algn="ctr" defTabSz="711200" rtl="0">
                <a:lnSpc>
                  <a:spcPct val="90000"/>
                </a:lnSpc>
                <a:spcBef>
                  <a:spcPct val="0"/>
                </a:spcBef>
                <a:spcAft>
                  <a:spcPct val="35000"/>
                </a:spcAft>
              </a:pP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Age,</a:t>
              </a:r>
            </a:p>
          </p:txBody>
        </p:sp>
        <p:sp>
          <p:nvSpPr>
            <p:cNvPr id="16" name="Freeform 15"/>
            <p:cNvSpPr/>
            <p:nvPr/>
          </p:nvSpPr>
          <p:spPr>
            <a:xfrm>
              <a:off x="5746604" y="3584852"/>
              <a:ext cx="1434525" cy="952805"/>
            </a:xfrm>
            <a:custGeom>
              <a:avLst/>
              <a:gdLst>
                <a:gd name="connsiteX0" fmla="*/ 0 w 829723"/>
                <a:gd name="connsiteY0" fmla="*/ 138290 h 1572565"/>
                <a:gd name="connsiteX1" fmla="*/ 138290 w 829723"/>
                <a:gd name="connsiteY1" fmla="*/ 0 h 1572565"/>
                <a:gd name="connsiteX2" fmla="*/ 691433 w 829723"/>
                <a:gd name="connsiteY2" fmla="*/ 0 h 1572565"/>
                <a:gd name="connsiteX3" fmla="*/ 829723 w 829723"/>
                <a:gd name="connsiteY3" fmla="*/ 138290 h 1572565"/>
                <a:gd name="connsiteX4" fmla="*/ 829723 w 829723"/>
                <a:gd name="connsiteY4" fmla="*/ 1434275 h 1572565"/>
                <a:gd name="connsiteX5" fmla="*/ 691433 w 829723"/>
                <a:gd name="connsiteY5" fmla="*/ 1572565 h 1572565"/>
                <a:gd name="connsiteX6" fmla="*/ 138290 w 829723"/>
                <a:gd name="connsiteY6" fmla="*/ 1572565 h 1572565"/>
                <a:gd name="connsiteX7" fmla="*/ 0 w 829723"/>
                <a:gd name="connsiteY7" fmla="*/ 1434275 h 1572565"/>
                <a:gd name="connsiteX8" fmla="*/ 0 w 829723"/>
                <a:gd name="connsiteY8" fmla="*/ 138290 h 15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23" h="1572565">
                  <a:moveTo>
                    <a:pt x="0" y="138290"/>
                  </a:moveTo>
                  <a:cubicBezTo>
                    <a:pt x="0" y="61915"/>
                    <a:pt x="61915" y="0"/>
                    <a:pt x="138290" y="0"/>
                  </a:cubicBezTo>
                  <a:lnTo>
                    <a:pt x="691433" y="0"/>
                  </a:lnTo>
                  <a:cubicBezTo>
                    <a:pt x="767808" y="0"/>
                    <a:pt x="829723" y="61915"/>
                    <a:pt x="829723" y="138290"/>
                  </a:cubicBezTo>
                  <a:lnTo>
                    <a:pt x="829723" y="1434275"/>
                  </a:lnTo>
                  <a:cubicBezTo>
                    <a:pt x="829723" y="1510650"/>
                    <a:pt x="767808" y="1572565"/>
                    <a:pt x="691433" y="1572565"/>
                  </a:cubicBezTo>
                  <a:lnTo>
                    <a:pt x="138290" y="1572565"/>
                  </a:lnTo>
                  <a:cubicBezTo>
                    <a:pt x="61915" y="1572565"/>
                    <a:pt x="0" y="1510650"/>
                    <a:pt x="0" y="1434275"/>
                  </a:cubicBezTo>
                  <a:lnTo>
                    <a:pt x="0" y="138290"/>
                  </a:lnTo>
                  <a:close/>
                </a:path>
              </a:pathLst>
            </a:custGeom>
            <a:solidFill>
              <a:srgbClr val="FFFFFF">
                <a:alpha val="40000"/>
              </a:srgbClr>
            </a:solidFill>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464" tIns="101464" rIns="101464" bIns="101464" numCol="1" spcCol="1270" anchor="ctr" anchorCtr="0">
              <a:noAutofit/>
            </a:bodyPr>
            <a:lstStyle/>
            <a:p>
              <a:pPr lvl="0" algn="ctr" defTabSz="711200" rtl="0">
                <a:lnSpc>
                  <a:spcPct val="90000"/>
                </a:lnSpc>
                <a:spcBef>
                  <a:spcPct val="0"/>
                </a:spcBef>
                <a:spcAft>
                  <a:spcPct val="35000"/>
                </a:spcAft>
              </a:pP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Disability, </a:t>
              </a:r>
            </a:p>
          </p:txBody>
        </p:sp>
        <p:sp>
          <p:nvSpPr>
            <p:cNvPr id="17" name="Freeform 16"/>
            <p:cNvSpPr/>
            <p:nvPr/>
          </p:nvSpPr>
          <p:spPr>
            <a:xfrm>
              <a:off x="5761065" y="4687313"/>
              <a:ext cx="1434525" cy="952805"/>
            </a:xfrm>
            <a:custGeom>
              <a:avLst/>
              <a:gdLst>
                <a:gd name="connsiteX0" fmla="*/ 0 w 829723"/>
                <a:gd name="connsiteY0" fmla="*/ 138290 h 1572565"/>
                <a:gd name="connsiteX1" fmla="*/ 138290 w 829723"/>
                <a:gd name="connsiteY1" fmla="*/ 0 h 1572565"/>
                <a:gd name="connsiteX2" fmla="*/ 691433 w 829723"/>
                <a:gd name="connsiteY2" fmla="*/ 0 h 1572565"/>
                <a:gd name="connsiteX3" fmla="*/ 829723 w 829723"/>
                <a:gd name="connsiteY3" fmla="*/ 138290 h 1572565"/>
                <a:gd name="connsiteX4" fmla="*/ 829723 w 829723"/>
                <a:gd name="connsiteY4" fmla="*/ 1434275 h 1572565"/>
                <a:gd name="connsiteX5" fmla="*/ 691433 w 829723"/>
                <a:gd name="connsiteY5" fmla="*/ 1572565 h 1572565"/>
                <a:gd name="connsiteX6" fmla="*/ 138290 w 829723"/>
                <a:gd name="connsiteY6" fmla="*/ 1572565 h 1572565"/>
                <a:gd name="connsiteX7" fmla="*/ 0 w 829723"/>
                <a:gd name="connsiteY7" fmla="*/ 1434275 h 1572565"/>
                <a:gd name="connsiteX8" fmla="*/ 0 w 829723"/>
                <a:gd name="connsiteY8" fmla="*/ 138290 h 15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23" h="1572565">
                  <a:moveTo>
                    <a:pt x="0" y="138290"/>
                  </a:moveTo>
                  <a:cubicBezTo>
                    <a:pt x="0" y="61915"/>
                    <a:pt x="61915" y="0"/>
                    <a:pt x="138290" y="0"/>
                  </a:cubicBezTo>
                  <a:lnTo>
                    <a:pt x="691433" y="0"/>
                  </a:lnTo>
                  <a:cubicBezTo>
                    <a:pt x="767808" y="0"/>
                    <a:pt x="829723" y="61915"/>
                    <a:pt x="829723" y="138290"/>
                  </a:cubicBezTo>
                  <a:lnTo>
                    <a:pt x="829723" y="1434275"/>
                  </a:lnTo>
                  <a:cubicBezTo>
                    <a:pt x="829723" y="1510650"/>
                    <a:pt x="767808" y="1572565"/>
                    <a:pt x="691433" y="1572565"/>
                  </a:cubicBezTo>
                  <a:lnTo>
                    <a:pt x="138290" y="1572565"/>
                  </a:lnTo>
                  <a:cubicBezTo>
                    <a:pt x="61915" y="1572565"/>
                    <a:pt x="0" y="1510650"/>
                    <a:pt x="0" y="1434275"/>
                  </a:cubicBezTo>
                  <a:lnTo>
                    <a:pt x="0" y="138290"/>
                  </a:lnTo>
                  <a:close/>
                </a:path>
              </a:pathLst>
            </a:custGeom>
            <a:solidFill>
              <a:srgbClr val="FFFFFF">
                <a:alpha val="40000"/>
              </a:srgbClr>
            </a:solidFill>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464" tIns="101464" rIns="101464" bIns="101464" numCol="1" spcCol="1270" anchor="ctr" anchorCtr="0">
              <a:noAutofit/>
            </a:bodyPr>
            <a:lstStyle/>
            <a:p>
              <a:pPr lvl="0" algn="ctr" defTabSz="711200" rtl="0">
                <a:lnSpc>
                  <a:spcPct val="90000"/>
                </a:lnSpc>
                <a:spcBef>
                  <a:spcPct val="0"/>
                </a:spcBef>
                <a:spcAft>
                  <a:spcPct val="35000"/>
                </a:spcAft>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exual orientation </a:t>
              </a:r>
            </a:p>
          </p:txBody>
        </p:sp>
        <p:sp>
          <p:nvSpPr>
            <p:cNvPr id="18" name="Freeform 17"/>
            <p:cNvSpPr/>
            <p:nvPr/>
          </p:nvSpPr>
          <p:spPr>
            <a:xfrm>
              <a:off x="7496310" y="4049058"/>
              <a:ext cx="1434525" cy="952805"/>
            </a:xfrm>
            <a:custGeom>
              <a:avLst/>
              <a:gdLst>
                <a:gd name="connsiteX0" fmla="*/ 0 w 829723"/>
                <a:gd name="connsiteY0" fmla="*/ 138290 h 1572565"/>
                <a:gd name="connsiteX1" fmla="*/ 138290 w 829723"/>
                <a:gd name="connsiteY1" fmla="*/ 0 h 1572565"/>
                <a:gd name="connsiteX2" fmla="*/ 691433 w 829723"/>
                <a:gd name="connsiteY2" fmla="*/ 0 h 1572565"/>
                <a:gd name="connsiteX3" fmla="*/ 829723 w 829723"/>
                <a:gd name="connsiteY3" fmla="*/ 138290 h 1572565"/>
                <a:gd name="connsiteX4" fmla="*/ 829723 w 829723"/>
                <a:gd name="connsiteY4" fmla="*/ 1434275 h 1572565"/>
                <a:gd name="connsiteX5" fmla="*/ 691433 w 829723"/>
                <a:gd name="connsiteY5" fmla="*/ 1572565 h 1572565"/>
                <a:gd name="connsiteX6" fmla="*/ 138290 w 829723"/>
                <a:gd name="connsiteY6" fmla="*/ 1572565 h 1572565"/>
                <a:gd name="connsiteX7" fmla="*/ 0 w 829723"/>
                <a:gd name="connsiteY7" fmla="*/ 1434275 h 1572565"/>
                <a:gd name="connsiteX8" fmla="*/ 0 w 829723"/>
                <a:gd name="connsiteY8" fmla="*/ 138290 h 15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23" h="1572565">
                  <a:moveTo>
                    <a:pt x="0" y="138290"/>
                  </a:moveTo>
                  <a:cubicBezTo>
                    <a:pt x="0" y="61915"/>
                    <a:pt x="61915" y="0"/>
                    <a:pt x="138290" y="0"/>
                  </a:cubicBezTo>
                  <a:lnTo>
                    <a:pt x="691433" y="0"/>
                  </a:lnTo>
                  <a:cubicBezTo>
                    <a:pt x="767808" y="0"/>
                    <a:pt x="829723" y="61915"/>
                    <a:pt x="829723" y="138290"/>
                  </a:cubicBezTo>
                  <a:lnTo>
                    <a:pt x="829723" y="1434275"/>
                  </a:lnTo>
                  <a:cubicBezTo>
                    <a:pt x="829723" y="1510650"/>
                    <a:pt x="767808" y="1572565"/>
                    <a:pt x="691433" y="1572565"/>
                  </a:cubicBezTo>
                  <a:lnTo>
                    <a:pt x="138290" y="1572565"/>
                  </a:lnTo>
                  <a:cubicBezTo>
                    <a:pt x="61915" y="1572565"/>
                    <a:pt x="0" y="1510650"/>
                    <a:pt x="0" y="1434275"/>
                  </a:cubicBezTo>
                  <a:lnTo>
                    <a:pt x="0" y="138290"/>
                  </a:lnTo>
                  <a:close/>
                </a:path>
              </a:pathLst>
            </a:custGeom>
            <a:solidFill>
              <a:srgbClr val="FFFFFF">
                <a:alpha val="40000"/>
              </a:srgbClr>
            </a:solidFill>
            <a:scene3d>
              <a:camera prst="orthographicFront"/>
              <a:lightRig rig="threePt" dir="t"/>
            </a:scene3d>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464" tIns="101464" rIns="101464" bIns="101464" numCol="1" spcCol="1270" anchor="ctr" anchorCtr="0">
              <a:noAutofit/>
            </a:bodyPr>
            <a:lstStyle/>
            <a:p>
              <a:pPr lvl="0" algn="ctr" defTabSz="711200" rtl="0">
                <a:lnSpc>
                  <a:spcPct val="90000"/>
                </a:lnSpc>
                <a:spcBef>
                  <a:spcPct val="0"/>
                </a:spcBef>
                <a:spcAft>
                  <a:spcPct val="35000"/>
                </a:spcAft>
              </a:pP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Marital Status </a:t>
              </a:r>
            </a:p>
          </p:txBody>
        </p:sp>
      </p:grpSp>
      <p:sp>
        <p:nvSpPr>
          <p:cNvPr id="4" name="Rectangle 3"/>
          <p:cNvSpPr/>
          <p:nvPr/>
        </p:nvSpPr>
        <p:spPr>
          <a:xfrm>
            <a:off x="412739" y="5810592"/>
            <a:ext cx="9063038" cy="369332"/>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Further information is available in the </a:t>
            </a:r>
            <a:r>
              <a:rPr lang="en-US" sz="1400" b="1" i="1" dirty="0">
                <a:latin typeface="Arial" panose="020B0604020202020204" pitchFamily="34" charset="0"/>
                <a:cs typeface="Arial" panose="020B0604020202020204" pitchFamily="34" charset="0"/>
              </a:rPr>
              <a:t>Policies &amp; Procedures Handbook </a:t>
            </a:r>
            <a:r>
              <a:rPr lang="en-US" sz="1400" b="1" dirty="0">
                <a:latin typeface="Arial" panose="020B0604020202020204" pitchFamily="34" charset="0"/>
                <a:cs typeface="Arial" panose="020B0604020202020204" pitchFamily="34" charset="0"/>
              </a:rPr>
              <a:t>at http://nm4h.nmsu.edu</a:t>
            </a:r>
            <a:r>
              <a:rPr lang="en-US" dirty="0"/>
              <a:t>. </a:t>
            </a:r>
          </a:p>
        </p:txBody>
      </p:sp>
    </p:spTree>
    <p:extLst>
      <p:ext uri="{BB962C8B-B14F-4D97-AF65-F5344CB8AC3E}">
        <p14:creationId xmlns:p14="http://schemas.microsoft.com/office/powerpoint/2010/main" val="152274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1158240" y="183842"/>
            <a:ext cx="6898640" cy="5882640"/>
          </a:xfrm>
          <a:prstGeom prst="verticalScroll">
            <a:avLst/>
          </a:prstGeom>
          <a:solidFill>
            <a:srgbClr val="009543"/>
          </a:solidFill>
          <a:ln w="38100">
            <a:solidFill>
              <a:srgbClr val="0033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11680" y="1219528"/>
            <a:ext cx="5191760" cy="4401205"/>
          </a:xfrm>
          <a:prstGeom prst="rect">
            <a:avLst/>
          </a:prstGeom>
        </p:spPr>
        <p:txBody>
          <a:bodyPr wrap="square">
            <a:spAutoFit/>
          </a:bodyPr>
          <a:lstStyle/>
          <a:p>
            <a:pPr algn="ctr"/>
            <a:r>
              <a:rPr lang="en-US" sz="2800" b="1" i="1"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4-H leaders in New Mexico serve on a </a:t>
            </a:r>
            <a:r>
              <a:rPr lang="en-US" sz="2800" b="1" i="1" u="sng"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volunteer basis</a:t>
            </a:r>
            <a:r>
              <a:rPr lang="en-US" sz="2800" b="1" i="1"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serve as a leader is a </a:t>
            </a:r>
            <a:r>
              <a:rPr lang="en-US" sz="2800" b="1" i="1" u="sng"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responsibility</a:t>
            </a:r>
            <a:r>
              <a:rPr lang="en-US" sz="2800" b="1" i="1"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 well as an </a:t>
            </a:r>
            <a:r>
              <a:rPr lang="en-US" sz="2800" b="1" i="1" u="sng"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honor</a:t>
            </a:r>
            <a:r>
              <a:rPr lang="en-US" sz="2800" b="1" i="1"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a:t>
            </a:r>
            <a:r>
              <a:rPr lang="en-US" sz="2800" b="1" i="1" u="sng"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4-H Youth Development Program</a:t>
            </a:r>
            <a:r>
              <a:rPr lang="en-US" sz="2800" b="1" i="1"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believes in providing a safe environment for youth to learn and achieve.</a:t>
            </a:r>
          </a:p>
          <a:p>
            <a:pPr algn="ctr"/>
            <a:endParaRPr lang="en-US" sz="2800" b="1" i="1"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2521320" y="250559"/>
            <a:ext cx="5535560" cy="523220"/>
          </a:xfrm>
          <a:prstGeom prst="rect">
            <a:avLst/>
          </a:prstGeom>
        </p:spPr>
        <p:txBody>
          <a:bodyPr wrap="square">
            <a:spAutoFit/>
          </a:bodyPr>
          <a:lstStyle/>
          <a:p>
            <a:pPr algn="ctr"/>
            <a:r>
              <a:rPr lang="en-US" sz="2800" b="1" i="1" dirty="0">
                <a:ln>
                  <a:solidFill>
                    <a:sysClr val="windowText" lastClr="000000"/>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NM 4-H Club Leader Handbook</a:t>
            </a:r>
          </a:p>
        </p:txBody>
      </p:sp>
    </p:spTree>
    <p:extLst>
      <p:ext uri="{BB962C8B-B14F-4D97-AF65-F5344CB8AC3E}">
        <p14:creationId xmlns:p14="http://schemas.microsoft.com/office/powerpoint/2010/main" val="12101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574EA-5F57-2046-8B0D-EA60DAAF25DE}"/>
              </a:ext>
            </a:extLst>
          </p:cNvPr>
          <p:cNvSpPr txBox="1"/>
          <p:nvPr/>
        </p:nvSpPr>
        <p:spPr>
          <a:xfrm>
            <a:off x="203047" y="311430"/>
            <a:ext cx="8701548" cy="769441"/>
          </a:xfrm>
          <a:prstGeom prst="rect">
            <a:avLst/>
          </a:prstGeom>
          <a:solidFill>
            <a:srgbClr val="009543"/>
          </a:solidFill>
          <a:scene3d>
            <a:camera prst="orthographicFront"/>
            <a:lightRig rig="threePt" dir="t"/>
          </a:scene3d>
          <a:sp3d>
            <a:bevelT/>
          </a:sp3d>
        </p:spPr>
        <p:txBody>
          <a:bodyPr wrap="square" rtlCol="0">
            <a:spAutoFit/>
          </a:bodyPr>
          <a:lstStyle/>
          <a:p>
            <a:pPr algn="ctr"/>
            <a:r>
              <a:rPr lang="en-US" sz="44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Steps to become a 4-H Leader</a:t>
            </a:r>
          </a:p>
        </p:txBody>
      </p:sp>
      <p:graphicFrame>
        <p:nvGraphicFramePr>
          <p:cNvPr id="4" name="Diagram 3"/>
          <p:cNvGraphicFramePr/>
          <p:nvPr>
            <p:extLst>
              <p:ext uri="{D42A27DB-BD31-4B8C-83A1-F6EECF244321}">
                <p14:modId xmlns:p14="http://schemas.microsoft.com/office/powerpoint/2010/main" val="512064980"/>
              </p:ext>
            </p:extLst>
          </p:nvPr>
        </p:nvGraphicFramePr>
        <p:xfrm>
          <a:off x="203047" y="726926"/>
          <a:ext cx="8701548" cy="5289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402501" y="3847659"/>
            <a:ext cx="2092915" cy="2169022"/>
          </a:xfrm>
          <a:prstGeom prst="rect">
            <a:avLst/>
          </a:prstGeom>
        </p:spPr>
      </p:pic>
    </p:spTree>
    <p:extLst>
      <p:ext uri="{BB962C8B-B14F-4D97-AF65-F5344CB8AC3E}">
        <p14:creationId xmlns:p14="http://schemas.microsoft.com/office/powerpoint/2010/main" val="236097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DC089D6-8981-4C53-B3CA-90522B394929}"/>
                                            </p:graphicEl>
                                          </p:spTgt>
                                        </p:tgtEl>
                                        <p:attrNameLst>
                                          <p:attrName>style.visibility</p:attrName>
                                        </p:attrNameLst>
                                      </p:cBhvr>
                                      <p:to>
                                        <p:strVal val="visible"/>
                                      </p:to>
                                    </p:set>
                                    <p:animEffect transition="in" filter="fade">
                                      <p:cBhvr>
                                        <p:cTn id="7" dur="500"/>
                                        <p:tgtEl>
                                          <p:spTgt spid="4">
                                            <p:graphicEl>
                                              <a:dgm id="{9DC089D6-8981-4C53-B3CA-90522B39492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DD63B13-B76D-46BE-B0FC-890D16976FD6}"/>
                                            </p:graphicEl>
                                          </p:spTgt>
                                        </p:tgtEl>
                                        <p:attrNameLst>
                                          <p:attrName>style.visibility</p:attrName>
                                        </p:attrNameLst>
                                      </p:cBhvr>
                                      <p:to>
                                        <p:strVal val="visible"/>
                                      </p:to>
                                    </p:set>
                                    <p:animEffect transition="in" filter="fade">
                                      <p:cBhvr>
                                        <p:cTn id="10" dur="500"/>
                                        <p:tgtEl>
                                          <p:spTgt spid="4">
                                            <p:graphicEl>
                                              <a:dgm id="{7DD63B13-B76D-46BE-B0FC-890D16976FD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43CBBDFA-F87C-4E7E-9D93-0D3AB6953691}"/>
                                            </p:graphicEl>
                                          </p:spTgt>
                                        </p:tgtEl>
                                        <p:attrNameLst>
                                          <p:attrName>style.visibility</p:attrName>
                                        </p:attrNameLst>
                                      </p:cBhvr>
                                      <p:to>
                                        <p:strVal val="visible"/>
                                      </p:to>
                                    </p:set>
                                    <p:animEffect transition="in" filter="fade">
                                      <p:cBhvr>
                                        <p:cTn id="13" dur="500"/>
                                        <p:tgtEl>
                                          <p:spTgt spid="4">
                                            <p:graphicEl>
                                              <a:dgm id="{43CBBDFA-F87C-4E7E-9D93-0D3AB695369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B9330713-2A6C-4FE9-82EA-BB9706B1499E}"/>
                                            </p:graphicEl>
                                          </p:spTgt>
                                        </p:tgtEl>
                                        <p:attrNameLst>
                                          <p:attrName>style.visibility</p:attrName>
                                        </p:attrNameLst>
                                      </p:cBhvr>
                                      <p:to>
                                        <p:strVal val="visible"/>
                                      </p:to>
                                    </p:set>
                                    <p:animEffect transition="in" filter="fade">
                                      <p:cBhvr>
                                        <p:cTn id="18" dur="500"/>
                                        <p:tgtEl>
                                          <p:spTgt spid="4">
                                            <p:graphicEl>
                                              <a:dgm id="{B9330713-2A6C-4FE9-82EA-BB9706B1499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08D18864-248E-4EC6-817A-4CB20C63694C}"/>
                                            </p:graphicEl>
                                          </p:spTgt>
                                        </p:tgtEl>
                                        <p:attrNameLst>
                                          <p:attrName>style.visibility</p:attrName>
                                        </p:attrNameLst>
                                      </p:cBhvr>
                                      <p:to>
                                        <p:strVal val="visible"/>
                                      </p:to>
                                    </p:set>
                                    <p:animEffect transition="in" filter="fade">
                                      <p:cBhvr>
                                        <p:cTn id="21" dur="500"/>
                                        <p:tgtEl>
                                          <p:spTgt spid="4">
                                            <p:graphicEl>
                                              <a:dgm id="{08D18864-248E-4EC6-817A-4CB20C63694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C781B26C-1956-4903-8070-728B9EEE176B}"/>
                                            </p:graphicEl>
                                          </p:spTgt>
                                        </p:tgtEl>
                                        <p:attrNameLst>
                                          <p:attrName>style.visibility</p:attrName>
                                        </p:attrNameLst>
                                      </p:cBhvr>
                                      <p:to>
                                        <p:strVal val="visible"/>
                                      </p:to>
                                    </p:set>
                                    <p:animEffect transition="in" filter="fade">
                                      <p:cBhvr>
                                        <p:cTn id="24" dur="500"/>
                                        <p:tgtEl>
                                          <p:spTgt spid="4">
                                            <p:graphicEl>
                                              <a:dgm id="{C781B26C-1956-4903-8070-728B9EEE176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EAD4C133-4D6E-4425-A6EF-B66C79C9B2EB}"/>
                                            </p:graphicEl>
                                          </p:spTgt>
                                        </p:tgtEl>
                                        <p:attrNameLst>
                                          <p:attrName>style.visibility</p:attrName>
                                        </p:attrNameLst>
                                      </p:cBhvr>
                                      <p:to>
                                        <p:strVal val="visible"/>
                                      </p:to>
                                    </p:set>
                                    <p:animEffect transition="in" filter="fade">
                                      <p:cBhvr>
                                        <p:cTn id="29" dur="500"/>
                                        <p:tgtEl>
                                          <p:spTgt spid="4">
                                            <p:graphicEl>
                                              <a:dgm id="{EAD4C133-4D6E-4425-A6EF-B66C79C9B2EB}"/>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32135FDF-37B6-4E7C-865F-1E8244BEA5D5}"/>
                                            </p:graphicEl>
                                          </p:spTgt>
                                        </p:tgtEl>
                                        <p:attrNameLst>
                                          <p:attrName>style.visibility</p:attrName>
                                        </p:attrNameLst>
                                      </p:cBhvr>
                                      <p:to>
                                        <p:strVal val="visible"/>
                                      </p:to>
                                    </p:set>
                                    <p:animEffect transition="in" filter="fade">
                                      <p:cBhvr>
                                        <p:cTn id="32" dur="500"/>
                                        <p:tgtEl>
                                          <p:spTgt spid="4">
                                            <p:graphicEl>
                                              <a:dgm id="{32135FDF-37B6-4E7C-865F-1E8244BEA5D5}"/>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60CF58AE-DA4A-4ADD-BB47-08D12B1E7FC3}"/>
                                            </p:graphicEl>
                                          </p:spTgt>
                                        </p:tgtEl>
                                        <p:attrNameLst>
                                          <p:attrName>style.visibility</p:attrName>
                                        </p:attrNameLst>
                                      </p:cBhvr>
                                      <p:to>
                                        <p:strVal val="visible"/>
                                      </p:to>
                                    </p:set>
                                    <p:animEffect transition="in" filter="fade">
                                      <p:cBhvr>
                                        <p:cTn id="35" dur="500"/>
                                        <p:tgtEl>
                                          <p:spTgt spid="4">
                                            <p:graphicEl>
                                              <a:dgm id="{60CF58AE-DA4A-4ADD-BB47-08D12B1E7FC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AF8DFD58-A657-48F7-A6DA-04CB8C34E59A}"/>
                                            </p:graphicEl>
                                          </p:spTgt>
                                        </p:tgtEl>
                                        <p:attrNameLst>
                                          <p:attrName>style.visibility</p:attrName>
                                        </p:attrNameLst>
                                      </p:cBhvr>
                                      <p:to>
                                        <p:strVal val="visible"/>
                                      </p:to>
                                    </p:set>
                                    <p:animEffect transition="in" filter="fade">
                                      <p:cBhvr>
                                        <p:cTn id="40" dur="500"/>
                                        <p:tgtEl>
                                          <p:spTgt spid="4">
                                            <p:graphicEl>
                                              <a:dgm id="{AF8DFD58-A657-48F7-A6DA-04CB8C34E59A}"/>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336DE409-B2A5-4DC6-A089-DD909AE7B93F}"/>
                                            </p:graphicEl>
                                          </p:spTgt>
                                        </p:tgtEl>
                                        <p:attrNameLst>
                                          <p:attrName>style.visibility</p:attrName>
                                        </p:attrNameLst>
                                      </p:cBhvr>
                                      <p:to>
                                        <p:strVal val="visible"/>
                                      </p:to>
                                    </p:set>
                                    <p:animEffect transition="in" filter="fade">
                                      <p:cBhvr>
                                        <p:cTn id="43" dur="500"/>
                                        <p:tgtEl>
                                          <p:spTgt spid="4">
                                            <p:graphicEl>
                                              <a:dgm id="{336DE409-B2A5-4DC6-A089-DD909AE7B93F}"/>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269641"/>
              </p:ext>
            </p:extLst>
          </p:nvPr>
        </p:nvGraphicFramePr>
        <p:xfrm>
          <a:off x="364806" y="203200"/>
          <a:ext cx="8545513" cy="5832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0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8096" y="157317"/>
            <a:ext cx="8656983" cy="5979958"/>
            <a:chOff x="238096" y="157317"/>
            <a:chExt cx="8656983" cy="5979958"/>
          </a:xfrm>
        </p:grpSpPr>
        <p:sp>
          <p:nvSpPr>
            <p:cNvPr id="7" name="Freeform 6"/>
            <p:cNvSpPr/>
            <p:nvPr/>
          </p:nvSpPr>
          <p:spPr>
            <a:xfrm>
              <a:off x="238096" y="157317"/>
              <a:ext cx="8651792" cy="1639957"/>
            </a:xfrm>
            <a:custGeom>
              <a:avLst/>
              <a:gdLst>
                <a:gd name="connsiteX0" fmla="*/ 0 w 6553287"/>
                <a:gd name="connsiteY0" fmla="*/ 287970 h 2879702"/>
                <a:gd name="connsiteX1" fmla="*/ 287970 w 6553287"/>
                <a:gd name="connsiteY1" fmla="*/ 0 h 2879702"/>
                <a:gd name="connsiteX2" fmla="*/ 6265317 w 6553287"/>
                <a:gd name="connsiteY2" fmla="*/ 0 h 2879702"/>
                <a:gd name="connsiteX3" fmla="*/ 6553287 w 6553287"/>
                <a:gd name="connsiteY3" fmla="*/ 287970 h 2879702"/>
                <a:gd name="connsiteX4" fmla="*/ 6553287 w 6553287"/>
                <a:gd name="connsiteY4" fmla="*/ 2591732 h 2879702"/>
                <a:gd name="connsiteX5" fmla="*/ 6265317 w 6553287"/>
                <a:gd name="connsiteY5" fmla="*/ 2879702 h 2879702"/>
                <a:gd name="connsiteX6" fmla="*/ 287970 w 6553287"/>
                <a:gd name="connsiteY6" fmla="*/ 2879702 h 2879702"/>
                <a:gd name="connsiteX7" fmla="*/ 0 w 6553287"/>
                <a:gd name="connsiteY7" fmla="*/ 2591732 h 2879702"/>
                <a:gd name="connsiteX8" fmla="*/ 0 w 6553287"/>
                <a:gd name="connsiteY8" fmla="*/ 287970 h 287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3287" h="2879702">
                  <a:moveTo>
                    <a:pt x="0" y="287970"/>
                  </a:moveTo>
                  <a:cubicBezTo>
                    <a:pt x="0" y="128929"/>
                    <a:pt x="128929" y="0"/>
                    <a:pt x="287970" y="0"/>
                  </a:cubicBezTo>
                  <a:lnTo>
                    <a:pt x="6265317" y="0"/>
                  </a:lnTo>
                  <a:cubicBezTo>
                    <a:pt x="6424358" y="0"/>
                    <a:pt x="6553287" y="128929"/>
                    <a:pt x="6553287" y="287970"/>
                  </a:cubicBezTo>
                  <a:lnTo>
                    <a:pt x="6553287" y="2591732"/>
                  </a:lnTo>
                  <a:cubicBezTo>
                    <a:pt x="6553287" y="2750773"/>
                    <a:pt x="6424358" y="2879702"/>
                    <a:pt x="6265317" y="2879702"/>
                  </a:cubicBezTo>
                  <a:lnTo>
                    <a:pt x="287970" y="2879702"/>
                  </a:lnTo>
                  <a:cubicBezTo>
                    <a:pt x="128929" y="2879702"/>
                    <a:pt x="0" y="2750773"/>
                    <a:pt x="0" y="2591732"/>
                  </a:cubicBezTo>
                  <a:lnTo>
                    <a:pt x="0" y="287970"/>
                  </a:lnTo>
                  <a:close/>
                </a:path>
              </a:pathLst>
            </a:custGeom>
            <a:solidFill>
              <a:srgbClr val="009543"/>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60544" tIns="160544" rIns="160544" bIns="160544" numCol="1" spcCol="1270" anchor="ctr" anchorCtr="0">
              <a:noAutofit/>
            </a:bodyPr>
            <a:lstStyle/>
            <a:p>
              <a:pPr lvl="0" algn="ctr" defTabSz="889000" rtl="0">
                <a:lnSpc>
                  <a:spcPct val="90000"/>
                </a:lnSpc>
                <a:spcBef>
                  <a:spcPct val="0"/>
                </a:spcBef>
                <a:spcAft>
                  <a:spcPct val="35000"/>
                </a:spcAft>
              </a:pPr>
              <a:r>
                <a:rPr lang="en-US" sz="66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 a Team </a:t>
              </a:r>
            </a:p>
          </p:txBody>
        </p:sp>
        <p:sp>
          <p:nvSpPr>
            <p:cNvPr id="8" name="Freeform 7"/>
            <p:cNvSpPr/>
            <p:nvPr/>
          </p:nvSpPr>
          <p:spPr>
            <a:xfrm>
              <a:off x="238096" y="2044498"/>
              <a:ext cx="2034757" cy="2178703"/>
            </a:xfrm>
            <a:custGeom>
              <a:avLst/>
              <a:gdLst>
                <a:gd name="connsiteX0" fmla="*/ 0 w 1541224"/>
                <a:gd name="connsiteY0" fmla="*/ 154122 h 2879702"/>
                <a:gd name="connsiteX1" fmla="*/ 154122 w 1541224"/>
                <a:gd name="connsiteY1" fmla="*/ 0 h 2879702"/>
                <a:gd name="connsiteX2" fmla="*/ 1387102 w 1541224"/>
                <a:gd name="connsiteY2" fmla="*/ 0 h 2879702"/>
                <a:gd name="connsiteX3" fmla="*/ 1541224 w 1541224"/>
                <a:gd name="connsiteY3" fmla="*/ 154122 h 2879702"/>
                <a:gd name="connsiteX4" fmla="*/ 1541224 w 1541224"/>
                <a:gd name="connsiteY4" fmla="*/ 2725580 h 2879702"/>
                <a:gd name="connsiteX5" fmla="*/ 1387102 w 1541224"/>
                <a:gd name="connsiteY5" fmla="*/ 2879702 h 2879702"/>
                <a:gd name="connsiteX6" fmla="*/ 154122 w 1541224"/>
                <a:gd name="connsiteY6" fmla="*/ 2879702 h 2879702"/>
                <a:gd name="connsiteX7" fmla="*/ 0 w 1541224"/>
                <a:gd name="connsiteY7" fmla="*/ 2725580 h 2879702"/>
                <a:gd name="connsiteX8" fmla="*/ 0 w 1541224"/>
                <a:gd name="connsiteY8" fmla="*/ 154122 h 287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224" h="2879702">
                  <a:moveTo>
                    <a:pt x="0" y="154122"/>
                  </a:moveTo>
                  <a:cubicBezTo>
                    <a:pt x="0" y="69003"/>
                    <a:pt x="69003" y="0"/>
                    <a:pt x="154122" y="0"/>
                  </a:cubicBezTo>
                  <a:lnTo>
                    <a:pt x="1387102" y="0"/>
                  </a:lnTo>
                  <a:cubicBezTo>
                    <a:pt x="1472221" y="0"/>
                    <a:pt x="1541224" y="69003"/>
                    <a:pt x="1541224" y="154122"/>
                  </a:cubicBezTo>
                  <a:lnTo>
                    <a:pt x="1541224" y="2725580"/>
                  </a:lnTo>
                  <a:cubicBezTo>
                    <a:pt x="1541224" y="2810699"/>
                    <a:pt x="1472221" y="2879702"/>
                    <a:pt x="1387102" y="2879702"/>
                  </a:cubicBezTo>
                  <a:lnTo>
                    <a:pt x="154122" y="2879702"/>
                  </a:lnTo>
                  <a:cubicBezTo>
                    <a:pt x="69003" y="2879702"/>
                    <a:pt x="0" y="2810699"/>
                    <a:pt x="0" y="2725580"/>
                  </a:cubicBezTo>
                  <a:lnTo>
                    <a:pt x="0" y="154122"/>
                  </a:lnTo>
                  <a:close/>
                </a:path>
              </a:pathLst>
            </a:custGeom>
            <a:solidFill>
              <a:srgbClr val="009543"/>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21341" tIns="121341" rIns="121341" bIns="121341" numCol="1" spcCol="1270" anchor="ctr" anchorCtr="0">
              <a:noAutofit/>
            </a:bodyPr>
            <a:lstStyle/>
            <a:p>
              <a:pPr lvl="0" algn="ctr" defTabSz="889000" rtl="0">
                <a:lnSpc>
                  <a:spcPct val="90000"/>
                </a:lnSpc>
                <a:spcBef>
                  <a:spcPct val="0"/>
                </a:spcBef>
                <a:spcAft>
                  <a:spcPct val="35000"/>
                </a:spcAft>
              </a:pPr>
              <a:r>
                <a:rPr lang="en-US" sz="36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4-H officers </a:t>
              </a:r>
            </a:p>
          </p:txBody>
        </p:sp>
        <p:sp>
          <p:nvSpPr>
            <p:cNvPr id="9" name="Freeform 8"/>
            <p:cNvSpPr/>
            <p:nvPr/>
          </p:nvSpPr>
          <p:spPr>
            <a:xfrm>
              <a:off x="2448966" y="2063597"/>
              <a:ext cx="2034757" cy="2178703"/>
            </a:xfrm>
            <a:custGeom>
              <a:avLst/>
              <a:gdLst>
                <a:gd name="connsiteX0" fmla="*/ 0 w 1541224"/>
                <a:gd name="connsiteY0" fmla="*/ 154122 h 2879702"/>
                <a:gd name="connsiteX1" fmla="*/ 154122 w 1541224"/>
                <a:gd name="connsiteY1" fmla="*/ 0 h 2879702"/>
                <a:gd name="connsiteX2" fmla="*/ 1387102 w 1541224"/>
                <a:gd name="connsiteY2" fmla="*/ 0 h 2879702"/>
                <a:gd name="connsiteX3" fmla="*/ 1541224 w 1541224"/>
                <a:gd name="connsiteY3" fmla="*/ 154122 h 2879702"/>
                <a:gd name="connsiteX4" fmla="*/ 1541224 w 1541224"/>
                <a:gd name="connsiteY4" fmla="*/ 2725580 h 2879702"/>
                <a:gd name="connsiteX5" fmla="*/ 1387102 w 1541224"/>
                <a:gd name="connsiteY5" fmla="*/ 2879702 h 2879702"/>
                <a:gd name="connsiteX6" fmla="*/ 154122 w 1541224"/>
                <a:gd name="connsiteY6" fmla="*/ 2879702 h 2879702"/>
                <a:gd name="connsiteX7" fmla="*/ 0 w 1541224"/>
                <a:gd name="connsiteY7" fmla="*/ 2725580 h 2879702"/>
                <a:gd name="connsiteX8" fmla="*/ 0 w 1541224"/>
                <a:gd name="connsiteY8" fmla="*/ 154122 h 287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224" h="2879702">
                  <a:moveTo>
                    <a:pt x="0" y="154122"/>
                  </a:moveTo>
                  <a:cubicBezTo>
                    <a:pt x="0" y="69003"/>
                    <a:pt x="69003" y="0"/>
                    <a:pt x="154122" y="0"/>
                  </a:cubicBezTo>
                  <a:lnTo>
                    <a:pt x="1387102" y="0"/>
                  </a:lnTo>
                  <a:cubicBezTo>
                    <a:pt x="1472221" y="0"/>
                    <a:pt x="1541224" y="69003"/>
                    <a:pt x="1541224" y="154122"/>
                  </a:cubicBezTo>
                  <a:lnTo>
                    <a:pt x="1541224" y="2725580"/>
                  </a:lnTo>
                  <a:cubicBezTo>
                    <a:pt x="1541224" y="2810699"/>
                    <a:pt x="1472221" y="2879702"/>
                    <a:pt x="1387102" y="2879702"/>
                  </a:cubicBezTo>
                  <a:lnTo>
                    <a:pt x="154122" y="2879702"/>
                  </a:lnTo>
                  <a:cubicBezTo>
                    <a:pt x="69003" y="2879702"/>
                    <a:pt x="0" y="2810699"/>
                    <a:pt x="0" y="2725580"/>
                  </a:cubicBezTo>
                  <a:lnTo>
                    <a:pt x="0" y="154122"/>
                  </a:lnTo>
                  <a:close/>
                </a:path>
              </a:pathLst>
            </a:custGeom>
            <a:solidFill>
              <a:srgbClr val="009543"/>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21341" tIns="121341" rIns="121341" bIns="121341" numCol="1" spcCol="1270" anchor="ctr" anchorCtr="0">
              <a:noAutofit/>
            </a:bodyPr>
            <a:lstStyle/>
            <a:p>
              <a:pPr lvl="0" algn="ctr" defTabSz="889000" rtl="0">
                <a:lnSpc>
                  <a:spcPct val="90000"/>
                </a:lnSpc>
                <a:spcBef>
                  <a:spcPct val="0"/>
                </a:spcBef>
              </a:pPr>
              <a:r>
                <a:rPr lang="en-US" sz="36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Junior and</a:t>
              </a:r>
            </a:p>
            <a:p>
              <a:pPr lvl="0" algn="ctr" defTabSz="889000" rtl="0">
                <a:lnSpc>
                  <a:spcPct val="90000"/>
                </a:lnSpc>
                <a:spcBef>
                  <a:spcPct val="0"/>
                </a:spcBef>
              </a:pPr>
              <a:r>
                <a:rPr lang="en-US" sz="36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teen leaders </a:t>
              </a:r>
            </a:p>
          </p:txBody>
        </p:sp>
        <p:sp>
          <p:nvSpPr>
            <p:cNvPr id="10" name="Freeform 9"/>
            <p:cNvSpPr/>
            <p:nvPr/>
          </p:nvSpPr>
          <p:spPr>
            <a:xfrm>
              <a:off x="4654644" y="2063597"/>
              <a:ext cx="2034757" cy="2178703"/>
            </a:xfrm>
            <a:custGeom>
              <a:avLst/>
              <a:gdLst>
                <a:gd name="connsiteX0" fmla="*/ 0 w 1541224"/>
                <a:gd name="connsiteY0" fmla="*/ 154122 h 2879702"/>
                <a:gd name="connsiteX1" fmla="*/ 154122 w 1541224"/>
                <a:gd name="connsiteY1" fmla="*/ 0 h 2879702"/>
                <a:gd name="connsiteX2" fmla="*/ 1387102 w 1541224"/>
                <a:gd name="connsiteY2" fmla="*/ 0 h 2879702"/>
                <a:gd name="connsiteX3" fmla="*/ 1541224 w 1541224"/>
                <a:gd name="connsiteY3" fmla="*/ 154122 h 2879702"/>
                <a:gd name="connsiteX4" fmla="*/ 1541224 w 1541224"/>
                <a:gd name="connsiteY4" fmla="*/ 2725580 h 2879702"/>
                <a:gd name="connsiteX5" fmla="*/ 1387102 w 1541224"/>
                <a:gd name="connsiteY5" fmla="*/ 2879702 h 2879702"/>
                <a:gd name="connsiteX6" fmla="*/ 154122 w 1541224"/>
                <a:gd name="connsiteY6" fmla="*/ 2879702 h 2879702"/>
                <a:gd name="connsiteX7" fmla="*/ 0 w 1541224"/>
                <a:gd name="connsiteY7" fmla="*/ 2725580 h 2879702"/>
                <a:gd name="connsiteX8" fmla="*/ 0 w 1541224"/>
                <a:gd name="connsiteY8" fmla="*/ 154122 h 287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224" h="2879702">
                  <a:moveTo>
                    <a:pt x="0" y="154122"/>
                  </a:moveTo>
                  <a:cubicBezTo>
                    <a:pt x="0" y="69003"/>
                    <a:pt x="69003" y="0"/>
                    <a:pt x="154122" y="0"/>
                  </a:cubicBezTo>
                  <a:lnTo>
                    <a:pt x="1387102" y="0"/>
                  </a:lnTo>
                  <a:cubicBezTo>
                    <a:pt x="1472221" y="0"/>
                    <a:pt x="1541224" y="69003"/>
                    <a:pt x="1541224" y="154122"/>
                  </a:cubicBezTo>
                  <a:lnTo>
                    <a:pt x="1541224" y="2725580"/>
                  </a:lnTo>
                  <a:cubicBezTo>
                    <a:pt x="1541224" y="2810699"/>
                    <a:pt x="1472221" y="2879702"/>
                    <a:pt x="1387102" y="2879702"/>
                  </a:cubicBezTo>
                  <a:lnTo>
                    <a:pt x="154122" y="2879702"/>
                  </a:lnTo>
                  <a:cubicBezTo>
                    <a:pt x="69003" y="2879702"/>
                    <a:pt x="0" y="2810699"/>
                    <a:pt x="0" y="2725580"/>
                  </a:cubicBezTo>
                  <a:lnTo>
                    <a:pt x="0" y="154122"/>
                  </a:lnTo>
                  <a:close/>
                </a:path>
              </a:pathLst>
            </a:custGeom>
            <a:solidFill>
              <a:srgbClr val="009543"/>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21341" tIns="121341" rIns="121341" bIns="121341" numCol="1" spcCol="1270" anchor="ctr" anchorCtr="0">
              <a:noAutofit/>
            </a:bodyPr>
            <a:lstStyle/>
            <a:p>
              <a:pPr lvl="0" algn="ctr" defTabSz="889000" rtl="0">
                <a:lnSpc>
                  <a:spcPct val="90000"/>
                </a:lnSpc>
                <a:spcBef>
                  <a:spcPct val="0"/>
                </a:spcBef>
                <a:spcAft>
                  <a:spcPct val="35000"/>
                </a:spcAft>
              </a:pPr>
              <a:r>
                <a:rPr lang="en-US" sz="36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Adult leaders </a:t>
              </a:r>
            </a:p>
          </p:txBody>
        </p:sp>
        <p:sp>
          <p:nvSpPr>
            <p:cNvPr id="11" name="Freeform 10"/>
            <p:cNvSpPr/>
            <p:nvPr/>
          </p:nvSpPr>
          <p:spPr>
            <a:xfrm>
              <a:off x="6860322" y="2044497"/>
              <a:ext cx="2034757" cy="2178703"/>
            </a:xfrm>
            <a:custGeom>
              <a:avLst/>
              <a:gdLst>
                <a:gd name="connsiteX0" fmla="*/ 0 w 1541224"/>
                <a:gd name="connsiteY0" fmla="*/ 154122 h 2879702"/>
                <a:gd name="connsiteX1" fmla="*/ 154122 w 1541224"/>
                <a:gd name="connsiteY1" fmla="*/ 0 h 2879702"/>
                <a:gd name="connsiteX2" fmla="*/ 1387102 w 1541224"/>
                <a:gd name="connsiteY2" fmla="*/ 0 h 2879702"/>
                <a:gd name="connsiteX3" fmla="*/ 1541224 w 1541224"/>
                <a:gd name="connsiteY3" fmla="*/ 154122 h 2879702"/>
                <a:gd name="connsiteX4" fmla="*/ 1541224 w 1541224"/>
                <a:gd name="connsiteY4" fmla="*/ 2725580 h 2879702"/>
                <a:gd name="connsiteX5" fmla="*/ 1387102 w 1541224"/>
                <a:gd name="connsiteY5" fmla="*/ 2879702 h 2879702"/>
                <a:gd name="connsiteX6" fmla="*/ 154122 w 1541224"/>
                <a:gd name="connsiteY6" fmla="*/ 2879702 h 2879702"/>
                <a:gd name="connsiteX7" fmla="*/ 0 w 1541224"/>
                <a:gd name="connsiteY7" fmla="*/ 2725580 h 2879702"/>
                <a:gd name="connsiteX8" fmla="*/ 0 w 1541224"/>
                <a:gd name="connsiteY8" fmla="*/ 154122 h 287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224" h="2879702">
                  <a:moveTo>
                    <a:pt x="0" y="154122"/>
                  </a:moveTo>
                  <a:cubicBezTo>
                    <a:pt x="0" y="69003"/>
                    <a:pt x="69003" y="0"/>
                    <a:pt x="154122" y="0"/>
                  </a:cubicBezTo>
                  <a:lnTo>
                    <a:pt x="1387102" y="0"/>
                  </a:lnTo>
                  <a:cubicBezTo>
                    <a:pt x="1472221" y="0"/>
                    <a:pt x="1541224" y="69003"/>
                    <a:pt x="1541224" y="154122"/>
                  </a:cubicBezTo>
                  <a:lnTo>
                    <a:pt x="1541224" y="2725580"/>
                  </a:lnTo>
                  <a:cubicBezTo>
                    <a:pt x="1541224" y="2810699"/>
                    <a:pt x="1472221" y="2879702"/>
                    <a:pt x="1387102" y="2879702"/>
                  </a:cubicBezTo>
                  <a:lnTo>
                    <a:pt x="154122" y="2879702"/>
                  </a:lnTo>
                  <a:cubicBezTo>
                    <a:pt x="69003" y="2879702"/>
                    <a:pt x="0" y="2810699"/>
                    <a:pt x="0" y="2725580"/>
                  </a:cubicBezTo>
                  <a:lnTo>
                    <a:pt x="0" y="154122"/>
                  </a:lnTo>
                  <a:close/>
                </a:path>
              </a:pathLst>
            </a:custGeom>
            <a:solidFill>
              <a:srgbClr val="009543"/>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21341" tIns="121341" rIns="121341" bIns="121341" numCol="1" spcCol="1270" anchor="ctr" anchorCtr="0">
              <a:noAutofit/>
            </a:bodyPr>
            <a:lstStyle/>
            <a:p>
              <a:pPr lvl="0" algn="ctr" defTabSz="889000" rtl="0">
                <a:lnSpc>
                  <a:spcPct val="90000"/>
                </a:lnSpc>
                <a:spcBef>
                  <a:spcPct val="0"/>
                </a:spcBef>
                <a:spcAft>
                  <a:spcPct val="35000"/>
                </a:spcAft>
              </a:pPr>
              <a:r>
                <a:rPr lang="en-US" sz="3600" b="1"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36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arents</a:t>
              </a:r>
            </a:p>
          </p:txBody>
        </p:sp>
        <p:sp>
          <p:nvSpPr>
            <p:cNvPr id="12" name="Rounded Rectangle 11"/>
            <p:cNvSpPr/>
            <p:nvPr/>
          </p:nvSpPr>
          <p:spPr>
            <a:xfrm>
              <a:off x="238096" y="4470426"/>
              <a:ext cx="8651792" cy="1666849"/>
            </a:xfrm>
            <a:prstGeom prst="roundRect">
              <a:avLst/>
            </a:prstGeom>
            <a:solidFill>
              <a:srgbClr val="009543"/>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21341" tIns="121341" rIns="121341" bIns="121341" numCol="1" spcCol="1270" anchor="ctr" anchorCtr="0">
              <a:noAutofit/>
            </a:bodyPr>
            <a:lstStyle/>
            <a:p>
              <a:pPr lvl="0" algn="ctr" defTabSz="889000" rtl="0">
                <a:lnSpc>
                  <a:spcPct val="90000"/>
                </a:lnSpc>
                <a:spcBef>
                  <a:spcPct val="0"/>
                </a:spcBef>
                <a:spcAft>
                  <a:spcPct val="35000"/>
                </a:spcAft>
              </a:pPr>
              <a:r>
                <a:rPr lang="en-US" sz="2400" b="1" kern="1200" dirty="0">
                  <a:ln>
                    <a:solidFill>
                      <a:srgbClr val="0033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learn to take charge of their group. Adult leaders guide and facilitate; they maintain the club structures, which make learning possible, and provide leadership experiences for youth</a:t>
              </a:r>
              <a:r>
                <a:rPr lang="en-US" sz="2000" kern="1200" dirty="0"/>
                <a:t>. </a:t>
              </a:r>
            </a:p>
          </p:txBody>
        </p:sp>
      </p:grpSp>
    </p:spTree>
    <p:extLst>
      <p:ext uri="{BB962C8B-B14F-4D97-AF65-F5344CB8AC3E}">
        <p14:creationId xmlns:p14="http://schemas.microsoft.com/office/powerpoint/2010/main" val="379785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187" y="72678"/>
            <a:ext cx="8797158" cy="1138773"/>
          </a:xfrm>
          <a:prstGeom prst="rect">
            <a:avLst/>
          </a:prstGeom>
          <a:ln w="38100">
            <a:solidFill>
              <a:srgbClr val="009543"/>
            </a:solidFill>
          </a:ln>
        </p:spPr>
        <p:txBody>
          <a:bodyPr wrap="square">
            <a:spAutoFit/>
          </a:bodyPr>
          <a:lstStyle/>
          <a:p>
            <a:pPr algn="ct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Types of 4-H Leaders </a:t>
            </a:r>
          </a:p>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form an effective team, you must define the types of leaders your club needs. </a:t>
            </a:r>
          </a:p>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will depend on the size, type of club, and the ages of the members</a:t>
            </a:r>
          </a:p>
        </p:txBody>
      </p:sp>
      <p:graphicFrame>
        <p:nvGraphicFramePr>
          <p:cNvPr id="7" name="Diagram 6"/>
          <p:cNvGraphicFramePr/>
          <p:nvPr>
            <p:extLst>
              <p:ext uri="{D42A27DB-BD31-4B8C-83A1-F6EECF244321}">
                <p14:modId xmlns:p14="http://schemas.microsoft.com/office/powerpoint/2010/main" val="191337294"/>
              </p:ext>
            </p:extLst>
          </p:nvPr>
        </p:nvGraphicFramePr>
        <p:xfrm>
          <a:off x="189187" y="1261242"/>
          <a:ext cx="8797158" cy="4929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10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47F25B2-9576-4E6B-9522-AA1978909B87}"/>
                                            </p:graphicEl>
                                          </p:spTgt>
                                        </p:tgtEl>
                                        <p:attrNameLst>
                                          <p:attrName>style.visibility</p:attrName>
                                        </p:attrNameLst>
                                      </p:cBhvr>
                                      <p:to>
                                        <p:strVal val="visible"/>
                                      </p:to>
                                    </p:set>
                                    <p:animEffect transition="in" filter="fade">
                                      <p:cBhvr>
                                        <p:cTn id="7" dur="500"/>
                                        <p:tgtEl>
                                          <p:spTgt spid="7">
                                            <p:graphicEl>
                                              <a:dgm id="{A47F25B2-9576-4E6B-9522-AA1978909B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3DA8E2D1-402E-4E62-9B0B-C4A1B524E52F}"/>
                                            </p:graphicEl>
                                          </p:spTgt>
                                        </p:tgtEl>
                                        <p:attrNameLst>
                                          <p:attrName>style.visibility</p:attrName>
                                        </p:attrNameLst>
                                      </p:cBhvr>
                                      <p:to>
                                        <p:strVal val="visible"/>
                                      </p:to>
                                    </p:set>
                                    <p:animEffect transition="in" filter="fade">
                                      <p:cBhvr>
                                        <p:cTn id="12" dur="500"/>
                                        <p:tgtEl>
                                          <p:spTgt spid="7">
                                            <p:graphicEl>
                                              <a:dgm id="{3DA8E2D1-402E-4E62-9B0B-C4A1B524E52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ED0F5657-DB3D-4BC1-B3C3-FE3ECA8E3612}"/>
                                            </p:graphicEl>
                                          </p:spTgt>
                                        </p:tgtEl>
                                        <p:attrNameLst>
                                          <p:attrName>style.visibility</p:attrName>
                                        </p:attrNameLst>
                                      </p:cBhvr>
                                      <p:to>
                                        <p:strVal val="visible"/>
                                      </p:to>
                                    </p:set>
                                    <p:animEffect transition="in" filter="fade">
                                      <p:cBhvr>
                                        <p:cTn id="17" dur="500"/>
                                        <p:tgtEl>
                                          <p:spTgt spid="7">
                                            <p:graphicEl>
                                              <a:dgm id="{ED0F5657-DB3D-4BC1-B3C3-FE3ECA8E361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ECBDB342-C885-4809-AF08-2E2831A02F10}"/>
                                            </p:graphicEl>
                                          </p:spTgt>
                                        </p:tgtEl>
                                        <p:attrNameLst>
                                          <p:attrName>style.visibility</p:attrName>
                                        </p:attrNameLst>
                                      </p:cBhvr>
                                      <p:to>
                                        <p:strVal val="visible"/>
                                      </p:to>
                                    </p:set>
                                    <p:animEffect transition="in" filter="fade">
                                      <p:cBhvr>
                                        <p:cTn id="22" dur="500"/>
                                        <p:tgtEl>
                                          <p:spTgt spid="7">
                                            <p:graphicEl>
                                              <a:dgm id="{ECBDB342-C885-4809-AF08-2E2831A02F1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41367DC7-5A9F-4E47-B808-1E3E3B4364FA}"/>
                                            </p:graphicEl>
                                          </p:spTgt>
                                        </p:tgtEl>
                                        <p:attrNameLst>
                                          <p:attrName>style.visibility</p:attrName>
                                        </p:attrNameLst>
                                      </p:cBhvr>
                                      <p:to>
                                        <p:strVal val="visible"/>
                                      </p:to>
                                    </p:set>
                                    <p:animEffect transition="in" filter="fade">
                                      <p:cBhvr>
                                        <p:cTn id="27" dur="500"/>
                                        <p:tgtEl>
                                          <p:spTgt spid="7">
                                            <p:graphicEl>
                                              <a:dgm id="{41367DC7-5A9F-4E47-B808-1E3E3B4364F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16C84D31-A187-4267-A74E-08C9CF01D915}"/>
                                            </p:graphicEl>
                                          </p:spTgt>
                                        </p:tgtEl>
                                        <p:attrNameLst>
                                          <p:attrName>style.visibility</p:attrName>
                                        </p:attrNameLst>
                                      </p:cBhvr>
                                      <p:to>
                                        <p:strVal val="visible"/>
                                      </p:to>
                                    </p:set>
                                    <p:animEffect transition="in" filter="fade">
                                      <p:cBhvr>
                                        <p:cTn id="32" dur="500"/>
                                        <p:tgtEl>
                                          <p:spTgt spid="7">
                                            <p:graphicEl>
                                              <a:dgm id="{16C84D31-A187-4267-A74E-08C9CF01D9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3826" y="122210"/>
            <a:ext cx="8713076" cy="6454875"/>
            <a:chOff x="-34657" y="-231490"/>
            <a:chExt cx="8713076" cy="6454875"/>
          </a:xfrm>
        </p:grpSpPr>
        <p:sp>
          <p:nvSpPr>
            <p:cNvPr id="6" name="Freeform 5"/>
            <p:cNvSpPr/>
            <p:nvPr/>
          </p:nvSpPr>
          <p:spPr>
            <a:xfrm>
              <a:off x="1938428" y="286114"/>
              <a:ext cx="4071837" cy="4072057"/>
            </a:xfrm>
            <a:custGeom>
              <a:avLst/>
              <a:gdLst>
                <a:gd name="connsiteX0" fmla="*/ 0 w 4071837"/>
                <a:gd name="connsiteY0" fmla="*/ 2036029 h 4072057"/>
                <a:gd name="connsiteX1" fmla="*/ 2035919 w 4071837"/>
                <a:gd name="connsiteY1" fmla="*/ 0 h 4072057"/>
                <a:gd name="connsiteX2" fmla="*/ 4071838 w 4071837"/>
                <a:gd name="connsiteY2" fmla="*/ 2036029 h 4072057"/>
                <a:gd name="connsiteX3" fmla="*/ 2035919 w 4071837"/>
                <a:gd name="connsiteY3" fmla="*/ 4072058 h 4072057"/>
                <a:gd name="connsiteX4" fmla="*/ 0 w 4071837"/>
                <a:gd name="connsiteY4" fmla="*/ 2036029 h 407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837" h="4072057">
                  <a:moveTo>
                    <a:pt x="0" y="2036029"/>
                  </a:moveTo>
                  <a:cubicBezTo>
                    <a:pt x="0" y="911561"/>
                    <a:pt x="911512" y="0"/>
                    <a:pt x="2035919" y="0"/>
                  </a:cubicBezTo>
                  <a:cubicBezTo>
                    <a:pt x="3160326" y="0"/>
                    <a:pt x="4071838" y="911561"/>
                    <a:pt x="4071838" y="2036029"/>
                  </a:cubicBezTo>
                  <a:cubicBezTo>
                    <a:pt x="4071838" y="3160497"/>
                    <a:pt x="3160326" y="4072058"/>
                    <a:pt x="2035919" y="4072058"/>
                  </a:cubicBezTo>
                  <a:cubicBezTo>
                    <a:pt x="911512" y="4072058"/>
                    <a:pt x="0" y="3160497"/>
                    <a:pt x="0" y="2036029"/>
                  </a:cubicBezTo>
                  <a:close/>
                </a:path>
              </a:pathLst>
            </a:custGeom>
            <a:solidFill>
              <a:srgbClr val="00954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3947" tIns="763979" rIns="763947" bIns="763979" numCol="1" spcCol="1270" anchor="ctr" anchorCtr="0">
              <a:noAutofit/>
            </a:bodyPr>
            <a:lstStyle/>
            <a:p>
              <a:pPr lvl="0" algn="ctr" defTabSz="1955800" rtl="0">
                <a:lnSpc>
                  <a:spcPct val="90000"/>
                </a:lnSpc>
                <a:spcBef>
                  <a:spcPct val="0"/>
                </a:spcBef>
                <a:spcAft>
                  <a:spcPct val="35000"/>
                </a:spcAft>
              </a:pPr>
              <a:r>
                <a:rPr lang="en-US" sz="44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of Youth</a:t>
              </a:r>
            </a:p>
          </p:txBody>
        </p:sp>
        <p:sp>
          <p:nvSpPr>
            <p:cNvPr id="7" name="Oval 6"/>
            <p:cNvSpPr/>
            <p:nvPr/>
          </p:nvSpPr>
          <p:spPr>
            <a:xfrm>
              <a:off x="4262090" y="100220"/>
              <a:ext cx="452704" cy="453193"/>
            </a:xfrm>
            <a:prstGeom prst="ellipse">
              <a:avLst/>
            </a:prstGeom>
            <a:solidFill>
              <a:srgbClr val="00BC5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7"/>
            <p:cNvSpPr/>
            <p:nvPr/>
          </p:nvSpPr>
          <p:spPr>
            <a:xfrm>
              <a:off x="3190466" y="4055638"/>
              <a:ext cx="328252" cy="328048"/>
            </a:xfrm>
            <a:prstGeom prst="ellipse">
              <a:avLst/>
            </a:prstGeom>
            <a:solidFill>
              <a:srgbClr val="00BC55"/>
            </a:solidFill>
            <a:ln>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Oval 8"/>
            <p:cNvSpPr/>
            <p:nvPr/>
          </p:nvSpPr>
          <p:spPr>
            <a:xfrm>
              <a:off x="6142234" y="2621944"/>
              <a:ext cx="328252" cy="328048"/>
            </a:xfrm>
            <a:prstGeom prst="ellipse">
              <a:avLst/>
            </a:prstGeom>
            <a:solidFill>
              <a:srgbClr val="007E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9"/>
            <p:cNvSpPr/>
            <p:nvPr/>
          </p:nvSpPr>
          <p:spPr>
            <a:xfrm>
              <a:off x="4703937" y="4404342"/>
              <a:ext cx="452704" cy="453193"/>
            </a:xfrm>
            <a:prstGeom prst="ellipse">
              <a:avLst/>
            </a:prstGeom>
            <a:solidFill>
              <a:srgbClr val="00BC5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10"/>
            <p:cNvSpPr/>
            <p:nvPr/>
          </p:nvSpPr>
          <p:spPr>
            <a:xfrm>
              <a:off x="3282343" y="743560"/>
              <a:ext cx="328252" cy="328048"/>
            </a:xfrm>
            <a:prstGeom prst="ellipse">
              <a:avLst/>
            </a:prstGeom>
            <a:solidFill>
              <a:srgbClr val="007E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Oval 11"/>
            <p:cNvSpPr/>
            <p:nvPr/>
          </p:nvSpPr>
          <p:spPr>
            <a:xfrm>
              <a:off x="2249141" y="2621944"/>
              <a:ext cx="328252" cy="328048"/>
            </a:xfrm>
            <a:prstGeom prst="ellipse">
              <a:avLst/>
            </a:prstGeom>
            <a:solidFill>
              <a:srgbClr val="007E39"/>
            </a:solidFill>
            <a:ln>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4657" y="-140251"/>
              <a:ext cx="2829922" cy="2435499"/>
            </a:xfrm>
            <a:custGeom>
              <a:avLst/>
              <a:gdLst>
                <a:gd name="connsiteX0" fmla="*/ 0 w 2423763"/>
                <a:gd name="connsiteY0" fmla="*/ 1211859 h 2423717"/>
                <a:gd name="connsiteX1" fmla="*/ 1211882 w 2423763"/>
                <a:gd name="connsiteY1" fmla="*/ 0 h 2423717"/>
                <a:gd name="connsiteX2" fmla="*/ 2423764 w 2423763"/>
                <a:gd name="connsiteY2" fmla="*/ 1211859 h 2423717"/>
                <a:gd name="connsiteX3" fmla="*/ 1211882 w 2423763"/>
                <a:gd name="connsiteY3" fmla="*/ 2423718 h 2423717"/>
                <a:gd name="connsiteX4" fmla="*/ 0 w 2423763"/>
                <a:gd name="connsiteY4" fmla="*/ 1211859 h 24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763" h="2423717">
                  <a:moveTo>
                    <a:pt x="0" y="1211859"/>
                  </a:moveTo>
                  <a:cubicBezTo>
                    <a:pt x="0" y="542568"/>
                    <a:pt x="542578" y="0"/>
                    <a:pt x="1211882" y="0"/>
                  </a:cubicBezTo>
                  <a:cubicBezTo>
                    <a:pt x="1881186" y="0"/>
                    <a:pt x="2423764" y="542568"/>
                    <a:pt x="2423764" y="1211859"/>
                  </a:cubicBezTo>
                  <a:cubicBezTo>
                    <a:pt x="2423764" y="1881150"/>
                    <a:pt x="1881186" y="2423718"/>
                    <a:pt x="1211882" y="2423718"/>
                  </a:cubicBezTo>
                  <a:cubicBezTo>
                    <a:pt x="542578" y="2423718"/>
                    <a:pt x="0" y="1881150"/>
                    <a:pt x="0" y="1211859"/>
                  </a:cubicBezTo>
                  <a:close/>
                </a:path>
              </a:pathLst>
            </a:custGeom>
            <a:solidFill>
              <a:srgbClr val="009543"/>
            </a:solidFill>
            <a:ln>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38772" tIns="438765" rIns="438772" bIns="438765" numCol="1" spcCol="1270" anchor="ctr" anchorCtr="0">
              <a:noAutofit/>
            </a:bodyPr>
            <a:lstStyle/>
            <a:p>
              <a:pPr lvl="0" algn="ctr" defTabSz="977900" rtl="0">
                <a:lnSpc>
                  <a:spcPct val="90000"/>
                </a:lnSpc>
                <a:spcBef>
                  <a:spcPct val="0"/>
                </a:spcBef>
                <a:spcAft>
                  <a:spcPct val="35000"/>
                </a:spcAft>
              </a:pPr>
              <a:r>
                <a:rPr lang="en-US" sz="2400"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US" sz="24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xperience a positive</a:t>
              </a:r>
              <a:br>
                <a:rPr lang="en-US" sz="24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self-concept</a:t>
              </a:r>
            </a:p>
          </p:txBody>
        </p:sp>
        <p:sp>
          <p:nvSpPr>
            <p:cNvPr id="14" name="Oval 13"/>
            <p:cNvSpPr/>
            <p:nvPr/>
          </p:nvSpPr>
          <p:spPr>
            <a:xfrm>
              <a:off x="3804374" y="758140"/>
              <a:ext cx="452704" cy="453193"/>
            </a:xfrm>
            <a:prstGeom prst="ellipse">
              <a:avLst/>
            </a:prstGeom>
            <a:solidFill>
              <a:srgbClr val="00BC55"/>
            </a:solidFill>
            <a:ln>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Oval 14"/>
            <p:cNvSpPr/>
            <p:nvPr/>
          </p:nvSpPr>
          <p:spPr>
            <a:xfrm>
              <a:off x="821701" y="3160794"/>
              <a:ext cx="818543" cy="818907"/>
            </a:xfrm>
            <a:prstGeom prst="ellipse">
              <a:avLst/>
            </a:prstGeom>
            <a:solidFill>
              <a:srgbClr val="00954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010265" y="-231490"/>
              <a:ext cx="2668154" cy="2230201"/>
            </a:xfrm>
            <a:custGeom>
              <a:avLst/>
              <a:gdLst>
                <a:gd name="connsiteX0" fmla="*/ 0 w 2003110"/>
                <a:gd name="connsiteY0" fmla="*/ 1001536 h 2003072"/>
                <a:gd name="connsiteX1" fmla="*/ 1001555 w 2003110"/>
                <a:gd name="connsiteY1" fmla="*/ 0 h 2003072"/>
                <a:gd name="connsiteX2" fmla="*/ 2003110 w 2003110"/>
                <a:gd name="connsiteY2" fmla="*/ 1001536 h 2003072"/>
                <a:gd name="connsiteX3" fmla="*/ 1001555 w 2003110"/>
                <a:gd name="connsiteY3" fmla="*/ 2003072 h 2003072"/>
                <a:gd name="connsiteX4" fmla="*/ 0 w 2003110"/>
                <a:gd name="connsiteY4" fmla="*/ 1001536 h 2003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110" h="2003072">
                  <a:moveTo>
                    <a:pt x="0" y="1001536"/>
                  </a:moveTo>
                  <a:cubicBezTo>
                    <a:pt x="0" y="448403"/>
                    <a:pt x="448411" y="0"/>
                    <a:pt x="1001555" y="0"/>
                  </a:cubicBezTo>
                  <a:cubicBezTo>
                    <a:pt x="1554699" y="0"/>
                    <a:pt x="2003110" y="448403"/>
                    <a:pt x="2003110" y="1001536"/>
                  </a:cubicBezTo>
                  <a:cubicBezTo>
                    <a:pt x="2003110" y="1554669"/>
                    <a:pt x="1554699" y="2003072"/>
                    <a:pt x="1001555" y="2003072"/>
                  </a:cubicBezTo>
                  <a:cubicBezTo>
                    <a:pt x="448411" y="2003072"/>
                    <a:pt x="0" y="1554669"/>
                    <a:pt x="0" y="1001536"/>
                  </a:cubicBezTo>
                  <a:close/>
                </a:path>
              </a:pathLst>
            </a:custGeom>
            <a:solidFill>
              <a:srgbClr val="00954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9549" tIns="369543" rIns="369549" bIns="369543" numCol="1" spcCol="1270" anchor="ctr" anchorCtr="0">
              <a:noAutofit/>
            </a:bodyPr>
            <a:lstStyle/>
            <a:p>
              <a:pPr lvl="0" algn="ctr" defTabSz="889000" rtl="0">
                <a:lnSpc>
                  <a:spcPct val="90000"/>
                </a:lnSpc>
                <a:spcBef>
                  <a:spcPct val="0"/>
                </a:spcBef>
                <a:spcAft>
                  <a:spcPct val="35000"/>
                </a:spcAft>
              </a:pPr>
              <a:r>
                <a:rPr lang="en-US" sz="2800"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US" sz="28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xperience success</a:t>
              </a:r>
            </a:p>
          </p:txBody>
        </p:sp>
        <p:sp>
          <p:nvSpPr>
            <p:cNvPr id="17" name="Oval 16"/>
            <p:cNvSpPr/>
            <p:nvPr/>
          </p:nvSpPr>
          <p:spPr>
            <a:xfrm>
              <a:off x="5689530" y="1385078"/>
              <a:ext cx="452704" cy="453193"/>
            </a:xfrm>
            <a:prstGeom prst="ellipse">
              <a:avLst/>
            </a:prstGeom>
            <a:solidFill>
              <a:srgbClr val="00BC5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Oval 17"/>
            <p:cNvSpPr/>
            <p:nvPr/>
          </p:nvSpPr>
          <p:spPr>
            <a:xfrm>
              <a:off x="510153" y="4135221"/>
              <a:ext cx="328252" cy="328048"/>
            </a:xfrm>
            <a:prstGeom prst="ellipse">
              <a:avLst/>
            </a:prstGeom>
            <a:solidFill>
              <a:srgbClr val="00954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Oval 18"/>
            <p:cNvSpPr/>
            <p:nvPr/>
          </p:nvSpPr>
          <p:spPr>
            <a:xfrm>
              <a:off x="3780987" y="3668055"/>
              <a:ext cx="328252" cy="328048"/>
            </a:xfrm>
            <a:prstGeom prst="ellipse">
              <a:avLst/>
            </a:prstGeom>
            <a:solidFill>
              <a:srgbClr val="007E39"/>
            </a:solidFill>
            <a:ln>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Freeform 19"/>
            <p:cNvSpPr/>
            <p:nvPr/>
          </p:nvSpPr>
          <p:spPr>
            <a:xfrm>
              <a:off x="5858553" y="3708832"/>
              <a:ext cx="2682768" cy="2514553"/>
            </a:xfrm>
            <a:custGeom>
              <a:avLst/>
              <a:gdLst>
                <a:gd name="connsiteX0" fmla="*/ 0 w 1655462"/>
                <a:gd name="connsiteY0" fmla="*/ 827716 h 1655431"/>
                <a:gd name="connsiteX1" fmla="*/ 827731 w 1655462"/>
                <a:gd name="connsiteY1" fmla="*/ 0 h 1655431"/>
                <a:gd name="connsiteX2" fmla="*/ 1655462 w 1655462"/>
                <a:gd name="connsiteY2" fmla="*/ 827716 h 1655431"/>
                <a:gd name="connsiteX3" fmla="*/ 827731 w 1655462"/>
                <a:gd name="connsiteY3" fmla="*/ 1655432 h 1655431"/>
                <a:gd name="connsiteX4" fmla="*/ 0 w 1655462"/>
                <a:gd name="connsiteY4" fmla="*/ 827716 h 165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62" h="1655431">
                  <a:moveTo>
                    <a:pt x="0" y="827716"/>
                  </a:moveTo>
                  <a:cubicBezTo>
                    <a:pt x="0" y="370581"/>
                    <a:pt x="370588" y="0"/>
                    <a:pt x="827731" y="0"/>
                  </a:cubicBezTo>
                  <a:cubicBezTo>
                    <a:pt x="1284874" y="0"/>
                    <a:pt x="1655462" y="370581"/>
                    <a:pt x="1655462" y="827716"/>
                  </a:cubicBezTo>
                  <a:cubicBezTo>
                    <a:pt x="1655462" y="1284851"/>
                    <a:pt x="1284874" y="1655432"/>
                    <a:pt x="827731" y="1655432"/>
                  </a:cubicBezTo>
                  <a:cubicBezTo>
                    <a:pt x="370588" y="1655432"/>
                    <a:pt x="0" y="1284851"/>
                    <a:pt x="0" y="827716"/>
                  </a:cubicBezTo>
                  <a:close/>
                </a:path>
              </a:pathLst>
            </a:custGeom>
            <a:solidFill>
              <a:srgbClr val="00954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5777" tIns="295772" rIns="295777" bIns="295772" numCol="1" spcCol="1270" anchor="ctr" anchorCtr="0">
              <a:noAutofit/>
            </a:bodyPr>
            <a:lstStyle/>
            <a:p>
              <a:pPr lvl="0" algn="ctr" defTabSz="622300" rtl="0">
                <a:lnSpc>
                  <a:spcPct val="90000"/>
                </a:lnSpc>
                <a:spcBef>
                  <a:spcPct val="0"/>
                </a:spcBef>
                <a:spcAft>
                  <a:spcPct val="35000"/>
                </a:spcAft>
              </a:pPr>
              <a:r>
                <a:rPr lang="en-US" sz="14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Become increasingly independent</a:t>
              </a:r>
              <a:endParaRPr lang="en-US" sz="20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Oval 20"/>
            <p:cNvSpPr/>
            <p:nvPr/>
          </p:nvSpPr>
          <p:spPr>
            <a:xfrm>
              <a:off x="6740273" y="3045369"/>
              <a:ext cx="328252" cy="328048"/>
            </a:xfrm>
            <a:prstGeom prst="ellipse">
              <a:avLst/>
            </a:prstGeom>
            <a:solidFill>
              <a:srgbClr val="007E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eform 21"/>
            <p:cNvSpPr/>
            <p:nvPr/>
          </p:nvSpPr>
          <p:spPr>
            <a:xfrm>
              <a:off x="838406" y="4055637"/>
              <a:ext cx="2269067" cy="2062923"/>
            </a:xfrm>
            <a:custGeom>
              <a:avLst/>
              <a:gdLst>
                <a:gd name="connsiteX0" fmla="*/ 0 w 1655462"/>
                <a:gd name="connsiteY0" fmla="*/ 827716 h 1655431"/>
                <a:gd name="connsiteX1" fmla="*/ 827731 w 1655462"/>
                <a:gd name="connsiteY1" fmla="*/ 0 h 1655431"/>
                <a:gd name="connsiteX2" fmla="*/ 1655462 w 1655462"/>
                <a:gd name="connsiteY2" fmla="*/ 827716 h 1655431"/>
                <a:gd name="connsiteX3" fmla="*/ 827731 w 1655462"/>
                <a:gd name="connsiteY3" fmla="*/ 1655432 h 1655431"/>
                <a:gd name="connsiteX4" fmla="*/ 0 w 1655462"/>
                <a:gd name="connsiteY4" fmla="*/ 827716 h 165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62" h="1655431">
                  <a:moveTo>
                    <a:pt x="0" y="827716"/>
                  </a:moveTo>
                  <a:cubicBezTo>
                    <a:pt x="0" y="370581"/>
                    <a:pt x="370588" y="0"/>
                    <a:pt x="827731" y="0"/>
                  </a:cubicBezTo>
                  <a:cubicBezTo>
                    <a:pt x="1284874" y="0"/>
                    <a:pt x="1655462" y="370581"/>
                    <a:pt x="1655462" y="827716"/>
                  </a:cubicBezTo>
                  <a:cubicBezTo>
                    <a:pt x="1655462" y="1284851"/>
                    <a:pt x="1284874" y="1655432"/>
                    <a:pt x="827731" y="1655432"/>
                  </a:cubicBezTo>
                  <a:cubicBezTo>
                    <a:pt x="370588" y="1655432"/>
                    <a:pt x="0" y="1284851"/>
                    <a:pt x="0" y="827716"/>
                  </a:cubicBezTo>
                  <a:close/>
                </a:path>
              </a:pathLst>
            </a:custGeom>
            <a:solidFill>
              <a:srgbClr val="00954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5777" tIns="295772" rIns="295777" bIns="295772" numCol="1" spcCol="1270" anchor="ctr" anchorCtr="0">
              <a:noAutofit/>
            </a:bodyPr>
            <a:lstStyle/>
            <a:p>
              <a:pPr lvl="0" algn="ctr" defTabSz="622300" rtl="0">
                <a:lnSpc>
                  <a:spcPct val="90000"/>
                </a:lnSpc>
                <a:spcBef>
                  <a:spcPct val="0"/>
                </a:spcBef>
                <a:spcAft>
                  <a:spcPct val="35000"/>
                </a:spcAft>
              </a:pPr>
              <a:r>
                <a:rPr lang="en-US" sz="24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 and accept ones own identity </a:t>
              </a:r>
            </a:p>
          </p:txBody>
        </p:sp>
        <p:sp>
          <p:nvSpPr>
            <p:cNvPr id="23" name="Oval 22"/>
            <p:cNvSpPr/>
            <p:nvPr/>
          </p:nvSpPr>
          <p:spPr>
            <a:xfrm>
              <a:off x="3933837" y="4463877"/>
              <a:ext cx="328252" cy="328048"/>
            </a:xfrm>
            <a:prstGeom prst="ellipse">
              <a:avLst/>
            </a:prstGeom>
            <a:solidFill>
              <a:srgbClr val="007E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106691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GGIE">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8467</TotalTime>
  <Words>3056</Words>
  <Application>Microsoft Macintosh PowerPoint</Application>
  <PresentationFormat>On-screen Show (4:3)</PresentationFormat>
  <Paragraphs>339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New Mexico 4-H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Cheryl Butterfield</cp:lastModifiedBy>
  <cp:revision>160</cp:revision>
  <dcterms:created xsi:type="dcterms:W3CDTF">2017-02-21T20:50:35Z</dcterms:created>
  <dcterms:modified xsi:type="dcterms:W3CDTF">2020-11-30T18:44:36Z</dcterms:modified>
</cp:coreProperties>
</file>