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17" r:id="rId2"/>
    <p:sldId id="283" r:id="rId3"/>
    <p:sldId id="284" r:id="rId4"/>
    <p:sldId id="320" r:id="rId5"/>
    <p:sldId id="286" r:id="rId6"/>
    <p:sldId id="301" r:id="rId7"/>
    <p:sldId id="287" r:id="rId8"/>
    <p:sldId id="288" r:id="rId9"/>
    <p:sldId id="315" r:id="rId10"/>
    <p:sldId id="289" r:id="rId11"/>
    <p:sldId id="305" r:id="rId12"/>
    <p:sldId id="290" r:id="rId13"/>
    <p:sldId id="306" r:id="rId14"/>
    <p:sldId id="307" r:id="rId15"/>
    <p:sldId id="292" r:id="rId16"/>
    <p:sldId id="318" r:id="rId17"/>
    <p:sldId id="319" r:id="rId18"/>
    <p:sldId id="308" r:id="rId19"/>
    <p:sldId id="294" r:id="rId20"/>
    <p:sldId id="295" r:id="rId21"/>
    <p:sldId id="296" r:id="rId22"/>
    <p:sldId id="297" r:id="rId23"/>
    <p:sldId id="311" r:id="rId24"/>
    <p:sldId id="321" r:id="rId25"/>
    <p:sldId id="313"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CC00"/>
    <a:srgbClr val="406640"/>
    <a:srgbClr val="003300"/>
    <a:srgbClr val="009543"/>
    <a:srgbClr val="8C0B41"/>
    <a:srgbClr val="008000"/>
    <a:srgbClr val="00462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2"/>
    <p:restoredTop sz="83175" autoAdjust="0"/>
  </p:normalViewPr>
  <p:slideViewPr>
    <p:cSldViewPr snapToGrid="0" snapToObjects="1">
      <p:cViewPr varScale="1">
        <p:scale>
          <a:sx n="71" d="100"/>
          <a:sy n="71" d="100"/>
        </p:scale>
        <p:origin x="2021" y="43"/>
      </p:cViewPr>
      <p:guideLst/>
    </p:cSldViewPr>
  </p:slideViewPr>
  <p:notesTextViewPr>
    <p:cViewPr>
      <p:scale>
        <a:sx n="1" d="1"/>
        <a:sy n="1" d="1"/>
      </p:scale>
      <p:origin x="0" y="0"/>
    </p:cViewPr>
  </p:notesTextViewPr>
  <p:notesViewPr>
    <p:cSldViewPr snapToGrid="0" snapToObjects="1" showGuides="1">
      <p:cViewPr>
        <p:scale>
          <a:sx n="136" d="100"/>
          <a:sy n="136" d="100"/>
        </p:scale>
        <p:origin x="2706" y="-28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A48FD-A4A0-4EEA-9100-B6283C8425DC}" type="doc">
      <dgm:prSet loTypeId="urn:microsoft.com/office/officeart/2005/8/layout/hierarchy1" loCatId="hierarchy" qsTypeId="urn:microsoft.com/office/officeart/2005/8/quickstyle/3d3" qsCatId="3D" csTypeId="urn:microsoft.com/office/officeart/2005/8/colors/accent6_4" csCatId="accent6" phldr="1"/>
      <dgm:spPr/>
      <dgm:t>
        <a:bodyPr/>
        <a:lstStyle/>
        <a:p>
          <a:endParaRPr lang="en-US"/>
        </a:p>
      </dgm:t>
    </dgm:pt>
    <dgm:pt modelId="{2F2A33C7-66F8-485E-8C6A-E62510B3364D}">
      <dgm:prSet phldrT="[Text]"/>
      <dgm:spPr/>
      <dgm:t>
        <a:bodyPr/>
        <a:lstStyle/>
        <a:p>
          <a:r>
            <a:rPr lang="en-US" dirty="0">
              <a:latin typeface="Arial" panose="020B0604020202020204" pitchFamily="34" charset="0"/>
              <a:cs typeface="Arial" panose="020B0604020202020204" pitchFamily="34" charset="0"/>
            </a:rPr>
            <a:t>County Extension Office</a:t>
          </a:r>
        </a:p>
      </dgm:t>
    </dgm:pt>
    <dgm:pt modelId="{C798EE15-7383-4919-B402-62860B4910A5}" type="parTrans" cxnId="{B8B52586-6EBC-4A35-9BDE-C87D18B3D0D7}">
      <dgm:prSet/>
      <dgm:spPr/>
      <dgm:t>
        <a:bodyPr/>
        <a:lstStyle/>
        <a:p>
          <a:endParaRPr lang="en-US">
            <a:latin typeface="Arial" panose="020B0604020202020204" pitchFamily="34" charset="0"/>
            <a:cs typeface="Arial" panose="020B0604020202020204" pitchFamily="34" charset="0"/>
          </a:endParaRPr>
        </a:p>
      </dgm:t>
    </dgm:pt>
    <dgm:pt modelId="{8FA6D23E-6713-4F25-BC06-9869087988C7}" type="sibTrans" cxnId="{B8B52586-6EBC-4A35-9BDE-C87D18B3D0D7}">
      <dgm:prSet/>
      <dgm:spPr/>
      <dgm:t>
        <a:bodyPr/>
        <a:lstStyle/>
        <a:p>
          <a:endParaRPr lang="en-US">
            <a:latin typeface="Arial" panose="020B0604020202020204" pitchFamily="34" charset="0"/>
            <a:cs typeface="Arial" panose="020B0604020202020204" pitchFamily="34" charset="0"/>
          </a:endParaRPr>
        </a:p>
      </dgm:t>
    </dgm:pt>
    <dgm:pt modelId="{B9F1AF24-9156-4D84-BFD4-DFC77EDD1FBF}">
      <dgm:prSet phldrT="[Text]"/>
      <dgm:spPr/>
      <dgm:t>
        <a:bodyPr/>
        <a:lstStyle/>
        <a:p>
          <a:r>
            <a:rPr lang="en-US" dirty="0">
              <a:latin typeface="Arial" panose="020B0604020202020204" pitchFamily="34" charset="0"/>
              <a:cs typeface="Arial" panose="020B0604020202020204" pitchFamily="34" charset="0"/>
            </a:rPr>
            <a:t>County Program Director</a:t>
          </a:r>
        </a:p>
      </dgm:t>
    </dgm:pt>
    <dgm:pt modelId="{5B9801EB-B8D0-4832-B1E4-8580CE8D5E59}" type="parTrans" cxnId="{4C4ECA07-E8E7-4323-9010-C44DA572EEA6}">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DE84DBB2-D4F6-4707-848A-CB383CD20B88}" type="sibTrans" cxnId="{4C4ECA07-E8E7-4323-9010-C44DA572EEA6}">
      <dgm:prSet/>
      <dgm:spPr/>
      <dgm:t>
        <a:bodyPr/>
        <a:lstStyle/>
        <a:p>
          <a:endParaRPr lang="en-US">
            <a:latin typeface="Arial" panose="020B0604020202020204" pitchFamily="34" charset="0"/>
            <a:cs typeface="Arial" panose="020B0604020202020204" pitchFamily="34" charset="0"/>
          </a:endParaRPr>
        </a:p>
      </dgm:t>
    </dgm:pt>
    <dgm:pt modelId="{F4DE83CF-B648-4732-8724-AC98FA858470}">
      <dgm:prSet phldrT="[Text]"/>
      <dgm:spPr/>
      <dgm:t>
        <a:bodyPr/>
        <a:lstStyle/>
        <a:p>
          <a:r>
            <a:rPr lang="en-US" dirty="0">
              <a:latin typeface="Arial" panose="020B0604020202020204" pitchFamily="34" charset="0"/>
              <a:cs typeface="Arial" panose="020B0604020202020204" pitchFamily="34" charset="0"/>
            </a:rPr>
            <a:t>County Extension Agent</a:t>
          </a:r>
        </a:p>
      </dgm:t>
    </dgm:pt>
    <dgm:pt modelId="{16DF5C87-27D6-4A4E-B9A0-5F86F0ADBD30}" type="parTrans" cxnId="{B5B26199-0FAA-423E-BD97-EA56F21A0F5B}">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388709D4-54A1-451D-9C62-7744B5B5276C}" type="sibTrans" cxnId="{B5B26199-0FAA-423E-BD97-EA56F21A0F5B}">
      <dgm:prSet/>
      <dgm:spPr/>
      <dgm:t>
        <a:bodyPr/>
        <a:lstStyle/>
        <a:p>
          <a:endParaRPr lang="en-US">
            <a:latin typeface="Arial" panose="020B0604020202020204" pitchFamily="34" charset="0"/>
            <a:cs typeface="Arial" panose="020B0604020202020204" pitchFamily="34" charset="0"/>
          </a:endParaRPr>
        </a:p>
      </dgm:t>
    </dgm:pt>
    <dgm:pt modelId="{310A8DA5-136C-4D2E-8FC9-BAC4A141C494}">
      <dgm:prSet phldrT="[Text]"/>
      <dgm:spPr/>
      <dgm:t>
        <a:bodyPr/>
        <a:lstStyle/>
        <a:p>
          <a:r>
            <a:rPr lang="en-US" dirty="0">
              <a:latin typeface="Arial" panose="020B0604020202020204" pitchFamily="34" charset="0"/>
              <a:cs typeface="Arial" panose="020B0604020202020204" pitchFamily="34" charset="0"/>
            </a:rPr>
            <a:t>Programs</a:t>
          </a:r>
        </a:p>
      </dgm:t>
    </dgm:pt>
    <dgm:pt modelId="{9651F3E6-3156-4164-B46F-17DEE7C9E490}" type="parTrans" cxnId="{2CE8F82F-0993-41A8-BF53-F47415EAA081}">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2F565DB9-8862-483F-B165-152804666E17}" type="sibTrans" cxnId="{2CE8F82F-0993-41A8-BF53-F47415EAA081}">
      <dgm:prSet/>
      <dgm:spPr/>
      <dgm:t>
        <a:bodyPr/>
        <a:lstStyle/>
        <a:p>
          <a:endParaRPr lang="en-US">
            <a:latin typeface="Arial" panose="020B0604020202020204" pitchFamily="34" charset="0"/>
            <a:cs typeface="Arial" panose="020B0604020202020204" pitchFamily="34" charset="0"/>
          </a:endParaRPr>
        </a:p>
      </dgm:t>
    </dgm:pt>
    <dgm:pt modelId="{3E1B732D-0701-4AB0-B387-7FD679F0368D}">
      <dgm:prSet phldrT="[Text]"/>
      <dgm:spPr>
        <a:solidFill>
          <a:srgbClr val="FEFFFF">
            <a:alpha val="89804"/>
          </a:srgbClr>
        </a:solidFill>
      </dgm:spPr>
      <dgm:t>
        <a:bodyPr/>
        <a:lstStyle/>
        <a:p>
          <a:r>
            <a:rPr lang="en-US" dirty="0">
              <a:latin typeface="Arial" panose="020B0604020202020204" pitchFamily="34" charset="0"/>
              <a:cs typeface="Arial" panose="020B0604020202020204" pitchFamily="34" charset="0"/>
            </a:rPr>
            <a:t>4-H</a:t>
          </a:r>
        </a:p>
      </dgm:t>
    </dgm:pt>
    <dgm:pt modelId="{AAC4C546-D7EB-45AB-9564-E70041A973F2}" type="parTrans" cxnId="{02B09A75-C229-40BB-B9B8-CE451EA3A06F}">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57D65115-AEBF-4E38-91F5-85F2977555A5}" type="sibTrans" cxnId="{02B09A75-C229-40BB-B9B8-CE451EA3A06F}">
      <dgm:prSet/>
      <dgm:spPr/>
      <dgm:t>
        <a:bodyPr/>
        <a:lstStyle/>
        <a:p>
          <a:endParaRPr lang="en-US">
            <a:latin typeface="Arial" panose="020B0604020202020204" pitchFamily="34" charset="0"/>
            <a:cs typeface="Arial" panose="020B0604020202020204" pitchFamily="34" charset="0"/>
          </a:endParaRPr>
        </a:p>
      </dgm:t>
    </dgm:pt>
    <dgm:pt modelId="{9540A04C-EFB6-4061-AE55-DCC5D0A4A42C}">
      <dgm:prSet phldrT="[Text]"/>
      <dgm:spPr/>
      <dgm:t>
        <a:bodyPr/>
        <a:lstStyle/>
        <a:p>
          <a:r>
            <a:rPr lang="en-US" dirty="0">
              <a:latin typeface="Arial" panose="020B0604020202020204" pitchFamily="34" charset="0"/>
              <a:cs typeface="Arial" panose="020B0604020202020204" pitchFamily="34" charset="0"/>
            </a:rPr>
            <a:t>Ag</a:t>
          </a:r>
        </a:p>
      </dgm:t>
    </dgm:pt>
    <dgm:pt modelId="{29F6CE0C-F7F3-4EA4-B877-3DED34C8807A}" type="parTrans" cxnId="{560947D0-8BB6-48A1-BD76-E0438C0BB538}">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74EB9E6D-089F-4D09-837D-3E6349D65257}" type="sibTrans" cxnId="{560947D0-8BB6-48A1-BD76-E0438C0BB538}">
      <dgm:prSet/>
      <dgm:spPr/>
      <dgm:t>
        <a:bodyPr/>
        <a:lstStyle/>
        <a:p>
          <a:endParaRPr lang="en-US">
            <a:latin typeface="Arial" panose="020B0604020202020204" pitchFamily="34" charset="0"/>
            <a:cs typeface="Arial" panose="020B0604020202020204" pitchFamily="34" charset="0"/>
          </a:endParaRPr>
        </a:p>
      </dgm:t>
    </dgm:pt>
    <dgm:pt modelId="{A1883978-3D22-4D04-A15C-75B5B2E43862}">
      <dgm:prSet phldrT="[Text]"/>
      <dgm:spPr/>
      <dgm:t>
        <a:bodyPr/>
        <a:lstStyle/>
        <a:p>
          <a:r>
            <a:rPr lang="en-US" dirty="0">
              <a:latin typeface="Arial" panose="020B0604020202020204" pitchFamily="34" charset="0"/>
              <a:cs typeface="Arial" panose="020B0604020202020204" pitchFamily="34" charset="0"/>
            </a:rPr>
            <a:t>FCS</a:t>
          </a:r>
        </a:p>
      </dgm:t>
    </dgm:pt>
    <dgm:pt modelId="{3BE1EC05-CC6D-4CFF-AB7A-E27351B64524}" type="parTrans" cxnId="{E34E0F5D-484F-481B-8555-03A43FC3AF45}">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25298F6A-11B6-4A77-BC3F-F94619760C3D}" type="sibTrans" cxnId="{E34E0F5D-484F-481B-8555-03A43FC3AF45}">
      <dgm:prSet/>
      <dgm:spPr/>
      <dgm:t>
        <a:bodyPr/>
        <a:lstStyle/>
        <a:p>
          <a:endParaRPr lang="en-US">
            <a:latin typeface="Arial" panose="020B0604020202020204" pitchFamily="34" charset="0"/>
            <a:cs typeface="Arial" panose="020B0604020202020204" pitchFamily="34" charset="0"/>
          </a:endParaRPr>
        </a:p>
      </dgm:t>
    </dgm:pt>
    <dgm:pt modelId="{DC35D015-0E61-43CC-8806-A051267F2856}">
      <dgm:prSet phldrT="[Text]"/>
      <dgm:spPr/>
      <dgm:t>
        <a:bodyPr/>
        <a:lstStyle/>
        <a:p>
          <a:r>
            <a:rPr lang="en-US" dirty="0">
              <a:latin typeface="Arial" panose="020B0604020202020204" pitchFamily="34" charset="0"/>
              <a:cs typeface="Arial" panose="020B0604020202020204" pitchFamily="34" charset="0"/>
            </a:rPr>
            <a:t>Others</a:t>
          </a:r>
        </a:p>
      </dgm:t>
    </dgm:pt>
    <dgm:pt modelId="{3F55B536-EEDD-4E7C-97D2-3E71F31EBC6C}" type="parTrans" cxnId="{20C962E7-9F01-4E50-81A4-54A853AFFBD5}">
      <dgm:prSet>
        <dgm:style>
          <a:lnRef idx="3">
            <a:schemeClr val="accent6"/>
          </a:lnRef>
          <a:fillRef idx="0">
            <a:schemeClr val="accent6"/>
          </a:fillRef>
          <a:effectRef idx="2">
            <a:schemeClr val="accent6"/>
          </a:effectRef>
          <a:fontRef idx="minor">
            <a:schemeClr val="tx1"/>
          </a:fontRef>
        </dgm:style>
      </dgm:prSet>
      <dgm:spPr/>
      <dgm:t>
        <a:bodyPr/>
        <a:lstStyle/>
        <a:p>
          <a:endParaRPr lang="en-US">
            <a:latin typeface="Arial" panose="020B0604020202020204" pitchFamily="34" charset="0"/>
            <a:cs typeface="Arial" panose="020B0604020202020204" pitchFamily="34" charset="0"/>
          </a:endParaRPr>
        </a:p>
      </dgm:t>
    </dgm:pt>
    <dgm:pt modelId="{0100C35F-0B1B-4DF9-8E9F-EA5DEE017EB2}" type="sibTrans" cxnId="{20C962E7-9F01-4E50-81A4-54A853AFFBD5}">
      <dgm:prSet/>
      <dgm:spPr/>
      <dgm:t>
        <a:bodyPr/>
        <a:lstStyle/>
        <a:p>
          <a:endParaRPr lang="en-US">
            <a:latin typeface="Arial" panose="020B0604020202020204" pitchFamily="34" charset="0"/>
            <a:cs typeface="Arial" panose="020B0604020202020204" pitchFamily="34" charset="0"/>
          </a:endParaRPr>
        </a:p>
      </dgm:t>
    </dgm:pt>
    <dgm:pt modelId="{F98D8F38-3547-4763-9B68-A8A40FD09F8C}" type="pres">
      <dgm:prSet presAssocID="{A29A48FD-A4A0-4EEA-9100-B6283C8425DC}" presName="hierChild1" presStyleCnt="0">
        <dgm:presLayoutVars>
          <dgm:chPref val="1"/>
          <dgm:dir/>
          <dgm:animOne val="branch"/>
          <dgm:animLvl val="lvl"/>
          <dgm:resizeHandles/>
        </dgm:presLayoutVars>
      </dgm:prSet>
      <dgm:spPr/>
    </dgm:pt>
    <dgm:pt modelId="{448E5639-FC2F-4A42-A5E6-7A7C87A3888C}" type="pres">
      <dgm:prSet presAssocID="{2F2A33C7-66F8-485E-8C6A-E62510B3364D}" presName="hierRoot1" presStyleCnt="0"/>
      <dgm:spPr/>
    </dgm:pt>
    <dgm:pt modelId="{29ED1947-A160-4675-B092-66E03DC07725}" type="pres">
      <dgm:prSet presAssocID="{2F2A33C7-66F8-485E-8C6A-E62510B3364D}" presName="composite" presStyleCnt="0"/>
      <dgm:spPr/>
    </dgm:pt>
    <dgm:pt modelId="{3F5593F7-E6A3-4CE2-AD42-E99E5D8B1136}" type="pres">
      <dgm:prSet presAssocID="{2F2A33C7-66F8-485E-8C6A-E62510B3364D}" presName="background" presStyleLbl="node0" presStyleIdx="0" presStyleCnt="1"/>
      <dgm:spPr/>
    </dgm:pt>
    <dgm:pt modelId="{33A5B6B9-7964-479B-9FE5-44A7E7C66700}" type="pres">
      <dgm:prSet presAssocID="{2F2A33C7-66F8-485E-8C6A-E62510B3364D}" presName="text" presStyleLbl="fgAcc0" presStyleIdx="0" presStyleCnt="1" custScaleX="750294">
        <dgm:presLayoutVars>
          <dgm:chPref val="3"/>
        </dgm:presLayoutVars>
      </dgm:prSet>
      <dgm:spPr/>
    </dgm:pt>
    <dgm:pt modelId="{37A2EE98-5E35-45E2-B6ED-C728C7E687C2}" type="pres">
      <dgm:prSet presAssocID="{2F2A33C7-66F8-485E-8C6A-E62510B3364D}" presName="hierChild2" presStyleCnt="0"/>
      <dgm:spPr/>
    </dgm:pt>
    <dgm:pt modelId="{24BFE9CD-3E39-4CD9-A7E1-60AFAF068E0A}" type="pres">
      <dgm:prSet presAssocID="{5B9801EB-B8D0-4832-B1E4-8580CE8D5E59}" presName="Name10" presStyleLbl="parChTrans1D2" presStyleIdx="0" presStyleCnt="1"/>
      <dgm:spPr/>
    </dgm:pt>
    <dgm:pt modelId="{124DD97B-FB27-41CA-A21E-41E9A46330AC}" type="pres">
      <dgm:prSet presAssocID="{B9F1AF24-9156-4D84-BFD4-DFC77EDD1FBF}" presName="hierRoot2" presStyleCnt="0"/>
      <dgm:spPr/>
    </dgm:pt>
    <dgm:pt modelId="{58D0DD43-F181-43FE-A721-E3AA11D7D4A4}" type="pres">
      <dgm:prSet presAssocID="{B9F1AF24-9156-4D84-BFD4-DFC77EDD1FBF}" presName="composite2" presStyleCnt="0"/>
      <dgm:spPr/>
    </dgm:pt>
    <dgm:pt modelId="{A502FC9A-AE69-4E92-A141-C4102CEA39CE}" type="pres">
      <dgm:prSet presAssocID="{B9F1AF24-9156-4D84-BFD4-DFC77EDD1FBF}" presName="background2" presStyleLbl="node2" presStyleIdx="0" presStyleCnt="1"/>
      <dgm:spPr/>
    </dgm:pt>
    <dgm:pt modelId="{ABA60F6A-B900-402C-990E-40428711AB8E}" type="pres">
      <dgm:prSet presAssocID="{B9F1AF24-9156-4D84-BFD4-DFC77EDD1FBF}" presName="text2" presStyleLbl="fgAcc2" presStyleIdx="0" presStyleCnt="1" custScaleX="750294">
        <dgm:presLayoutVars>
          <dgm:chPref val="3"/>
        </dgm:presLayoutVars>
      </dgm:prSet>
      <dgm:spPr/>
    </dgm:pt>
    <dgm:pt modelId="{9F677492-B940-4FEC-A382-6DEBC764F494}" type="pres">
      <dgm:prSet presAssocID="{B9F1AF24-9156-4D84-BFD4-DFC77EDD1FBF}" presName="hierChild3" presStyleCnt="0"/>
      <dgm:spPr/>
    </dgm:pt>
    <dgm:pt modelId="{12591C2E-0E8F-4BE5-8CEB-6465A1FC8B00}" type="pres">
      <dgm:prSet presAssocID="{16DF5C87-27D6-4A4E-B9A0-5F86F0ADBD30}" presName="Name17" presStyleLbl="parChTrans1D3" presStyleIdx="0" presStyleCnt="1"/>
      <dgm:spPr/>
    </dgm:pt>
    <dgm:pt modelId="{28B1CD5A-1188-4AED-9842-A87E852CA721}" type="pres">
      <dgm:prSet presAssocID="{F4DE83CF-B648-4732-8724-AC98FA858470}" presName="hierRoot3" presStyleCnt="0"/>
      <dgm:spPr/>
    </dgm:pt>
    <dgm:pt modelId="{1EB230DF-E030-453A-8B79-398B850D78B8}" type="pres">
      <dgm:prSet presAssocID="{F4DE83CF-B648-4732-8724-AC98FA858470}" presName="composite3" presStyleCnt="0"/>
      <dgm:spPr/>
    </dgm:pt>
    <dgm:pt modelId="{5CA09976-E83D-4ED4-9EF9-66D596AFEEFB}" type="pres">
      <dgm:prSet presAssocID="{F4DE83CF-B648-4732-8724-AC98FA858470}" presName="background3" presStyleLbl="node3" presStyleIdx="0" presStyleCnt="1"/>
      <dgm:spPr/>
    </dgm:pt>
    <dgm:pt modelId="{30002D21-D651-4A64-9645-60E66E9FDB1E}" type="pres">
      <dgm:prSet presAssocID="{F4DE83CF-B648-4732-8724-AC98FA858470}" presName="text3" presStyleLbl="fgAcc3" presStyleIdx="0" presStyleCnt="1" custScaleX="750294">
        <dgm:presLayoutVars>
          <dgm:chPref val="3"/>
        </dgm:presLayoutVars>
      </dgm:prSet>
      <dgm:spPr/>
    </dgm:pt>
    <dgm:pt modelId="{011C539E-D9EE-47A9-B132-50783079931F}" type="pres">
      <dgm:prSet presAssocID="{F4DE83CF-B648-4732-8724-AC98FA858470}" presName="hierChild4" presStyleCnt="0"/>
      <dgm:spPr/>
    </dgm:pt>
    <dgm:pt modelId="{9403B2C8-DB37-4EEB-A14E-AC8EEDB1CCEF}" type="pres">
      <dgm:prSet presAssocID="{9651F3E6-3156-4164-B46F-17DEE7C9E490}" presName="Name23" presStyleLbl="parChTrans1D4" presStyleIdx="0" presStyleCnt="5"/>
      <dgm:spPr/>
    </dgm:pt>
    <dgm:pt modelId="{B67631F6-3DEF-4743-A718-7FF154A74FF4}" type="pres">
      <dgm:prSet presAssocID="{310A8DA5-136C-4D2E-8FC9-BAC4A141C494}" presName="hierRoot4" presStyleCnt="0"/>
      <dgm:spPr/>
    </dgm:pt>
    <dgm:pt modelId="{B516C900-D204-4DC9-B323-E7BA0076339B}" type="pres">
      <dgm:prSet presAssocID="{310A8DA5-136C-4D2E-8FC9-BAC4A141C494}" presName="composite4" presStyleCnt="0"/>
      <dgm:spPr/>
    </dgm:pt>
    <dgm:pt modelId="{962A3620-782A-42C6-A725-F666657083D4}" type="pres">
      <dgm:prSet presAssocID="{310A8DA5-136C-4D2E-8FC9-BAC4A141C494}" presName="background4" presStyleLbl="node4" presStyleIdx="0" presStyleCnt="5"/>
      <dgm:spPr/>
    </dgm:pt>
    <dgm:pt modelId="{12DC4AB3-476E-42B9-9799-5359466F1A0E}" type="pres">
      <dgm:prSet presAssocID="{310A8DA5-136C-4D2E-8FC9-BAC4A141C494}" presName="text4" presStyleLbl="fgAcc4" presStyleIdx="0" presStyleCnt="5" custScaleX="750294">
        <dgm:presLayoutVars>
          <dgm:chPref val="3"/>
        </dgm:presLayoutVars>
      </dgm:prSet>
      <dgm:spPr/>
    </dgm:pt>
    <dgm:pt modelId="{F6C2F070-B159-49EC-8D2F-FA4745CD874D}" type="pres">
      <dgm:prSet presAssocID="{310A8DA5-136C-4D2E-8FC9-BAC4A141C494}" presName="hierChild5" presStyleCnt="0"/>
      <dgm:spPr/>
    </dgm:pt>
    <dgm:pt modelId="{64E63A67-72BC-49DC-8FC7-7F56949E3135}" type="pres">
      <dgm:prSet presAssocID="{AAC4C546-D7EB-45AB-9564-E70041A973F2}" presName="Name23" presStyleLbl="parChTrans1D4" presStyleIdx="1" presStyleCnt="5"/>
      <dgm:spPr/>
    </dgm:pt>
    <dgm:pt modelId="{F7D33D72-1EA2-4CD9-979C-C086C2416773}" type="pres">
      <dgm:prSet presAssocID="{3E1B732D-0701-4AB0-B387-7FD679F0368D}" presName="hierRoot4" presStyleCnt="0"/>
      <dgm:spPr/>
    </dgm:pt>
    <dgm:pt modelId="{924D6C69-5F69-48CC-9FA1-B24A127D06DA}" type="pres">
      <dgm:prSet presAssocID="{3E1B732D-0701-4AB0-B387-7FD679F0368D}" presName="composite4" presStyleCnt="0"/>
      <dgm:spPr/>
    </dgm:pt>
    <dgm:pt modelId="{050771A1-E651-4690-BB58-1F5D06AB4531}" type="pres">
      <dgm:prSet presAssocID="{3E1B732D-0701-4AB0-B387-7FD679F0368D}" presName="background4" presStyleLbl="node4" presStyleIdx="1" presStyleCnt="5"/>
      <dgm:spPr>
        <a:solidFill>
          <a:srgbClr val="009543"/>
        </a:solidFill>
      </dgm:spPr>
    </dgm:pt>
    <dgm:pt modelId="{B242B188-4D2F-427A-9E8B-139843BE8DB9}" type="pres">
      <dgm:prSet presAssocID="{3E1B732D-0701-4AB0-B387-7FD679F0368D}" presName="text4" presStyleLbl="fgAcc4" presStyleIdx="1" presStyleCnt="5">
        <dgm:presLayoutVars>
          <dgm:chPref val="3"/>
        </dgm:presLayoutVars>
      </dgm:prSet>
      <dgm:spPr/>
    </dgm:pt>
    <dgm:pt modelId="{98538912-A248-4812-BC03-C6DA8E6BC9DC}" type="pres">
      <dgm:prSet presAssocID="{3E1B732D-0701-4AB0-B387-7FD679F0368D}" presName="hierChild5" presStyleCnt="0"/>
      <dgm:spPr/>
    </dgm:pt>
    <dgm:pt modelId="{875FE15F-CCBF-4322-A577-C16316168ECF}" type="pres">
      <dgm:prSet presAssocID="{29F6CE0C-F7F3-4EA4-B877-3DED34C8807A}" presName="Name23" presStyleLbl="parChTrans1D4" presStyleIdx="2" presStyleCnt="5"/>
      <dgm:spPr/>
    </dgm:pt>
    <dgm:pt modelId="{250F1699-7653-4D74-BDD8-FD2A22F76D7A}" type="pres">
      <dgm:prSet presAssocID="{9540A04C-EFB6-4061-AE55-DCC5D0A4A42C}" presName="hierRoot4" presStyleCnt="0"/>
      <dgm:spPr/>
    </dgm:pt>
    <dgm:pt modelId="{CD995877-2A6A-41DC-AB92-201791BF1CFF}" type="pres">
      <dgm:prSet presAssocID="{9540A04C-EFB6-4061-AE55-DCC5D0A4A42C}" presName="composite4" presStyleCnt="0"/>
      <dgm:spPr/>
    </dgm:pt>
    <dgm:pt modelId="{41C2D7E1-B07B-4FA7-88E8-5B12BE630FAA}" type="pres">
      <dgm:prSet presAssocID="{9540A04C-EFB6-4061-AE55-DCC5D0A4A42C}" presName="background4" presStyleLbl="node4" presStyleIdx="2" presStyleCnt="5"/>
      <dgm:spPr/>
    </dgm:pt>
    <dgm:pt modelId="{FD901182-51F7-404C-81F4-2F767918760C}" type="pres">
      <dgm:prSet presAssocID="{9540A04C-EFB6-4061-AE55-DCC5D0A4A42C}" presName="text4" presStyleLbl="fgAcc4" presStyleIdx="2" presStyleCnt="5">
        <dgm:presLayoutVars>
          <dgm:chPref val="3"/>
        </dgm:presLayoutVars>
      </dgm:prSet>
      <dgm:spPr/>
    </dgm:pt>
    <dgm:pt modelId="{BDD127B0-11D4-48E3-B020-98A780F9D563}" type="pres">
      <dgm:prSet presAssocID="{9540A04C-EFB6-4061-AE55-DCC5D0A4A42C}" presName="hierChild5" presStyleCnt="0"/>
      <dgm:spPr/>
    </dgm:pt>
    <dgm:pt modelId="{56909733-1FBF-471E-AD9E-B976D295FFE0}" type="pres">
      <dgm:prSet presAssocID="{3BE1EC05-CC6D-4CFF-AB7A-E27351B64524}" presName="Name23" presStyleLbl="parChTrans1D4" presStyleIdx="3" presStyleCnt="5"/>
      <dgm:spPr/>
    </dgm:pt>
    <dgm:pt modelId="{B7A2DB85-3F77-4894-B1CD-FE9BF79BF272}" type="pres">
      <dgm:prSet presAssocID="{A1883978-3D22-4D04-A15C-75B5B2E43862}" presName="hierRoot4" presStyleCnt="0"/>
      <dgm:spPr/>
    </dgm:pt>
    <dgm:pt modelId="{347582AA-1BE8-4A99-879D-278E4E5303DC}" type="pres">
      <dgm:prSet presAssocID="{A1883978-3D22-4D04-A15C-75B5B2E43862}" presName="composite4" presStyleCnt="0"/>
      <dgm:spPr/>
    </dgm:pt>
    <dgm:pt modelId="{98E3472C-10FE-40F6-8077-2AF88185A984}" type="pres">
      <dgm:prSet presAssocID="{A1883978-3D22-4D04-A15C-75B5B2E43862}" presName="background4" presStyleLbl="node4" presStyleIdx="3" presStyleCnt="5"/>
      <dgm:spPr/>
    </dgm:pt>
    <dgm:pt modelId="{63BA6EE0-FCED-4914-AB0B-3AAA3FCF356A}" type="pres">
      <dgm:prSet presAssocID="{A1883978-3D22-4D04-A15C-75B5B2E43862}" presName="text4" presStyleLbl="fgAcc4" presStyleIdx="3" presStyleCnt="5">
        <dgm:presLayoutVars>
          <dgm:chPref val="3"/>
        </dgm:presLayoutVars>
      </dgm:prSet>
      <dgm:spPr/>
    </dgm:pt>
    <dgm:pt modelId="{8D798D60-9B8A-4FA5-B3DB-7FB395BF4916}" type="pres">
      <dgm:prSet presAssocID="{A1883978-3D22-4D04-A15C-75B5B2E43862}" presName="hierChild5" presStyleCnt="0"/>
      <dgm:spPr/>
    </dgm:pt>
    <dgm:pt modelId="{7D666D7B-A6D3-430E-AF4C-231A462BD4B6}" type="pres">
      <dgm:prSet presAssocID="{3F55B536-EEDD-4E7C-97D2-3E71F31EBC6C}" presName="Name23" presStyleLbl="parChTrans1D4" presStyleIdx="4" presStyleCnt="5"/>
      <dgm:spPr/>
    </dgm:pt>
    <dgm:pt modelId="{33938693-50A8-4C1A-B8C9-F24FA1143150}" type="pres">
      <dgm:prSet presAssocID="{DC35D015-0E61-43CC-8806-A051267F2856}" presName="hierRoot4" presStyleCnt="0"/>
      <dgm:spPr/>
    </dgm:pt>
    <dgm:pt modelId="{B20DD930-9FA4-41C5-A47F-E3DBFC8045B2}" type="pres">
      <dgm:prSet presAssocID="{DC35D015-0E61-43CC-8806-A051267F2856}" presName="composite4" presStyleCnt="0"/>
      <dgm:spPr/>
    </dgm:pt>
    <dgm:pt modelId="{461972D9-39D4-4434-861C-C673C1B5EF1E}" type="pres">
      <dgm:prSet presAssocID="{DC35D015-0E61-43CC-8806-A051267F2856}" presName="background4" presStyleLbl="node4" presStyleIdx="4" presStyleCnt="5"/>
      <dgm:spPr/>
    </dgm:pt>
    <dgm:pt modelId="{F258FBE0-33D2-4779-993A-2E5B9F515C29}" type="pres">
      <dgm:prSet presAssocID="{DC35D015-0E61-43CC-8806-A051267F2856}" presName="text4" presStyleLbl="fgAcc4" presStyleIdx="4" presStyleCnt="5">
        <dgm:presLayoutVars>
          <dgm:chPref val="3"/>
        </dgm:presLayoutVars>
      </dgm:prSet>
      <dgm:spPr/>
    </dgm:pt>
    <dgm:pt modelId="{48FE1415-E127-453F-89FD-5DC68299C292}" type="pres">
      <dgm:prSet presAssocID="{DC35D015-0E61-43CC-8806-A051267F2856}" presName="hierChild5" presStyleCnt="0"/>
      <dgm:spPr/>
    </dgm:pt>
  </dgm:ptLst>
  <dgm:cxnLst>
    <dgm:cxn modelId="{5FF86400-8226-41EA-877A-496068C9773C}" type="presOf" srcId="{29F6CE0C-F7F3-4EA4-B877-3DED34C8807A}" destId="{875FE15F-CCBF-4322-A577-C16316168ECF}" srcOrd="0" destOrd="0" presId="urn:microsoft.com/office/officeart/2005/8/layout/hierarchy1"/>
    <dgm:cxn modelId="{48B65E06-EB8A-4097-903D-B23525A2A063}" type="presOf" srcId="{A1883978-3D22-4D04-A15C-75B5B2E43862}" destId="{63BA6EE0-FCED-4914-AB0B-3AAA3FCF356A}" srcOrd="0" destOrd="0" presId="urn:microsoft.com/office/officeart/2005/8/layout/hierarchy1"/>
    <dgm:cxn modelId="{4C4ECA07-E8E7-4323-9010-C44DA572EEA6}" srcId="{2F2A33C7-66F8-485E-8C6A-E62510B3364D}" destId="{B9F1AF24-9156-4D84-BFD4-DFC77EDD1FBF}" srcOrd="0" destOrd="0" parTransId="{5B9801EB-B8D0-4832-B1E4-8580CE8D5E59}" sibTransId="{DE84DBB2-D4F6-4707-848A-CB383CD20B88}"/>
    <dgm:cxn modelId="{6E45A125-F0EE-4962-A89C-A668479F819A}" type="presOf" srcId="{3E1B732D-0701-4AB0-B387-7FD679F0368D}" destId="{B242B188-4D2F-427A-9E8B-139843BE8DB9}" srcOrd="0" destOrd="0" presId="urn:microsoft.com/office/officeart/2005/8/layout/hierarchy1"/>
    <dgm:cxn modelId="{2CE8F82F-0993-41A8-BF53-F47415EAA081}" srcId="{F4DE83CF-B648-4732-8724-AC98FA858470}" destId="{310A8DA5-136C-4D2E-8FC9-BAC4A141C494}" srcOrd="0" destOrd="0" parTransId="{9651F3E6-3156-4164-B46F-17DEE7C9E490}" sibTransId="{2F565DB9-8862-483F-B165-152804666E17}"/>
    <dgm:cxn modelId="{00B46F3E-5663-430F-B28C-70CDE2DA970D}" type="presOf" srcId="{3BE1EC05-CC6D-4CFF-AB7A-E27351B64524}" destId="{56909733-1FBF-471E-AD9E-B976D295FFE0}" srcOrd="0" destOrd="0" presId="urn:microsoft.com/office/officeart/2005/8/layout/hierarchy1"/>
    <dgm:cxn modelId="{D4EA1D5B-A93F-4921-B50A-6AFCDE8FCE23}" type="presOf" srcId="{9651F3E6-3156-4164-B46F-17DEE7C9E490}" destId="{9403B2C8-DB37-4EEB-A14E-AC8EEDB1CCEF}" srcOrd="0" destOrd="0" presId="urn:microsoft.com/office/officeart/2005/8/layout/hierarchy1"/>
    <dgm:cxn modelId="{E34E0F5D-484F-481B-8555-03A43FC3AF45}" srcId="{310A8DA5-136C-4D2E-8FC9-BAC4A141C494}" destId="{A1883978-3D22-4D04-A15C-75B5B2E43862}" srcOrd="2" destOrd="0" parTransId="{3BE1EC05-CC6D-4CFF-AB7A-E27351B64524}" sibTransId="{25298F6A-11B6-4A77-BC3F-F94619760C3D}"/>
    <dgm:cxn modelId="{8F46D447-871A-4CE6-99F1-C3D05D4346B2}" type="presOf" srcId="{9540A04C-EFB6-4061-AE55-DCC5D0A4A42C}" destId="{FD901182-51F7-404C-81F4-2F767918760C}" srcOrd="0" destOrd="0" presId="urn:microsoft.com/office/officeart/2005/8/layout/hierarchy1"/>
    <dgm:cxn modelId="{EE08D648-7BA4-462B-AEC2-DA21450E993C}" type="presOf" srcId="{B9F1AF24-9156-4D84-BFD4-DFC77EDD1FBF}" destId="{ABA60F6A-B900-402C-990E-40428711AB8E}" srcOrd="0" destOrd="0" presId="urn:microsoft.com/office/officeart/2005/8/layout/hierarchy1"/>
    <dgm:cxn modelId="{3F76104D-6D30-4332-A5CB-D05FF3A5DF18}" type="presOf" srcId="{5B9801EB-B8D0-4832-B1E4-8580CE8D5E59}" destId="{24BFE9CD-3E39-4CD9-A7E1-60AFAF068E0A}" srcOrd="0" destOrd="0" presId="urn:microsoft.com/office/officeart/2005/8/layout/hierarchy1"/>
    <dgm:cxn modelId="{02B09A75-C229-40BB-B9B8-CE451EA3A06F}" srcId="{310A8DA5-136C-4D2E-8FC9-BAC4A141C494}" destId="{3E1B732D-0701-4AB0-B387-7FD679F0368D}" srcOrd="0" destOrd="0" parTransId="{AAC4C546-D7EB-45AB-9564-E70041A973F2}" sibTransId="{57D65115-AEBF-4E38-91F5-85F2977555A5}"/>
    <dgm:cxn modelId="{BE12AD55-8D5B-411E-B388-2081031BB74F}" type="presOf" srcId="{F4DE83CF-B648-4732-8724-AC98FA858470}" destId="{30002D21-D651-4A64-9645-60E66E9FDB1E}" srcOrd="0" destOrd="0" presId="urn:microsoft.com/office/officeart/2005/8/layout/hierarchy1"/>
    <dgm:cxn modelId="{0AC63857-127C-4874-939F-650C2C3DA885}" type="presOf" srcId="{3F55B536-EEDD-4E7C-97D2-3E71F31EBC6C}" destId="{7D666D7B-A6D3-430E-AF4C-231A462BD4B6}" srcOrd="0" destOrd="0" presId="urn:microsoft.com/office/officeart/2005/8/layout/hierarchy1"/>
    <dgm:cxn modelId="{0DEE997F-ED64-427F-AE74-86D808482D9B}" type="presOf" srcId="{16DF5C87-27D6-4A4E-B9A0-5F86F0ADBD30}" destId="{12591C2E-0E8F-4BE5-8CEB-6465A1FC8B00}" srcOrd="0" destOrd="0" presId="urn:microsoft.com/office/officeart/2005/8/layout/hierarchy1"/>
    <dgm:cxn modelId="{B8B52586-6EBC-4A35-9BDE-C87D18B3D0D7}" srcId="{A29A48FD-A4A0-4EEA-9100-B6283C8425DC}" destId="{2F2A33C7-66F8-485E-8C6A-E62510B3364D}" srcOrd="0" destOrd="0" parTransId="{C798EE15-7383-4919-B402-62860B4910A5}" sibTransId="{8FA6D23E-6713-4F25-BC06-9869087988C7}"/>
    <dgm:cxn modelId="{B5B26199-0FAA-423E-BD97-EA56F21A0F5B}" srcId="{B9F1AF24-9156-4D84-BFD4-DFC77EDD1FBF}" destId="{F4DE83CF-B648-4732-8724-AC98FA858470}" srcOrd="0" destOrd="0" parTransId="{16DF5C87-27D6-4A4E-B9A0-5F86F0ADBD30}" sibTransId="{388709D4-54A1-451D-9C62-7744B5B5276C}"/>
    <dgm:cxn modelId="{AF199DBD-C526-42CB-BBE9-BF333CEA7B22}" type="presOf" srcId="{A29A48FD-A4A0-4EEA-9100-B6283C8425DC}" destId="{F98D8F38-3547-4763-9B68-A8A40FD09F8C}" srcOrd="0" destOrd="0" presId="urn:microsoft.com/office/officeart/2005/8/layout/hierarchy1"/>
    <dgm:cxn modelId="{997010BE-FB63-410B-9D3A-74457AAFF73D}" type="presOf" srcId="{AAC4C546-D7EB-45AB-9564-E70041A973F2}" destId="{64E63A67-72BC-49DC-8FC7-7F56949E3135}" srcOrd="0" destOrd="0" presId="urn:microsoft.com/office/officeart/2005/8/layout/hierarchy1"/>
    <dgm:cxn modelId="{C964CBCB-0810-4D7D-9F65-1B7FA0253570}" type="presOf" srcId="{2F2A33C7-66F8-485E-8C6A-E62510B3364D}" destId="{33A5B6B9-7964-479B-9FE5-44A7E7C66700}" srcOrd="0" destOrd="0" presId="urn:microsoft.com/office/officeart/2005/8/layout/hierarchy1"/>
    <dgm:cxn modelId="{560947D0-8BB6-48A1-BD76-E0438C0BB538}" srcId="{310A8DA5-136C-4D2E-8FC9-BAC4A141C494}" destId="{9540A04C-EFB6-4061-AE55-DCC5D0A4A42C}" srcOrd="1" destOrd="0" parTransId="{29F6CE0C-F7F3-4EA4-B877-3DED34C8807A}" sibTransId="{74EB9E6D-089F-4D09-837D-3E6349D65257}"/>
    <dgm:cxn modelId="{8A29A4DE-6BC7-4C29-A5DC-20A074469909}" type="presOf" srcId="{DC35D015-0E61-43CC-8806-A051267F2856}" destId="{F258FBE0-33D2-4779-993A-2E5B9F515C29}" srcOrd="0" destOrd="0" presId="urn:microsoft.com/office/officeart/2005/8/layout/hierarchy1"/>
    <dgm:cxn modelId="{20C962E7-9F01-4E50-81A4-54A853AFFBD5}" srcId="{310A8DA5-136C-4D2E-8FC9-BAC4A141C494}" destId="{DC35D015-0E61-43CC-8806-A051267F2856}" srcOrd="3" destOrd="0" parTransId="{3F55B536-EEDD-4E7C-97D2-3E71F31EBC6C}" sibTransId="{0100C35F-0B1B-4DF9-8E9F-EA5DEE017EB2}"/>
    <dgm:cxn modelId="{3ED5DAEC-76C1-44F9-BFEF-793D54E6AD54}" type="presOf" srcId="{310A8DA5-136C-4D2E-8FC9-BAC4A141C494}" destId="{12DC4AB3-476E-42B9-9799-5359466F1A0E}" srcOrd="0" destOrd="0" presId="urn:microsoft.com/office/officeart/2005/8/layout/hierarchy1"/>
    <dgm:cxn modelId="{F107341F-3187-4561-8CEA-7AAF8B4EEB76}" type="presParOf" srcId="{F98D8F38-3547-4763-9B68-A8A40FD09F8C}" destId="{448E5639-FC2F-4A42-A5E6-7A7C87A3888C}" srcOrd="0" destOrd="0" presId="urn:microsoft.com/office/officeart/2005/8/layout/hierarchy1"/>
    <dgm:cxn modelId="{52ED4ED5-9583-4C21-B343-338F43BCEE22}" type="presParOf" srcId="{448E5639-FC2F-4A42-A5E6-7A7C87A3888C}" destId="{29ED1947-A160-4675-B092-66E03DC07725}" srcOrd="0" destOrd="0" presId="urn:microsoft.com/office/officeart/2005/8/layout/hierarchy1"/>
    <dgm:cxn modelId="{633E081F-31FB-41F3-9CFE-487681092E4D}" type="presParOf" srcId="{29ED1947-A160-4675-B092-66E03DC07725}" destId="{3F5593F7-E6A3-4CE2-AD42-E99E5D8B1136}" srcOrd="0" destOrd="0" presId="urn:microsoft.com/office/officeart/2005/8/layout/hierarchy1"/>
    <dgm:cxn modelId="{098A25D8-766C-44F3-B9F5-173292ABB75B}" type="presParOf" srcId="{29ED1947-A160-4675-B092-66E03DC07725}" destId="{33A5B6B9-7964-479B-9FE5-44A7E7C66700}" srcOrd="1" destOrd="0" presId="urn:microsoft.com/office/officeart/2005/8/layout/hierarchy1"/>
    <dgm:cxn modelId="{D46A98B5-6DAE-401B-9F7C-F135978BD72B}" type="presParOf" srcId="{448E5639-FC2F-4A42-A5E6-7A7C87A3888C}" destId="{37A2EE98-5E35-45E2-B6ED-C728C7E687C2}" srcOrd="1" destOrd="0" presId="urn:microsoft.com/office/officeart/2005/8/layout/hierarchy1"/>
    <dgm:cxn modelId="{93348430-0644-4840-A631-A30549E3AFCD}" type="presParOf" srcId="{37A2EE98-5E35-45E2-B6ED-C728C7E687C2}" destId="{24BFE9CD-3E39-4CD9-A7E1-60AFAF068E0A}" srcOrd="0" destOrd="0" presId="urn:microsoft.com/office/officeart/2005/8/layout/hierarchy1"/>
    <dgm:cxn modelId="{4383A8A6-A7D6-4654-B04A-97C7D808EFBD}" type="presParOf" srcId="{37A2EE98-5E35-45E2-B6ED-C728C7E687C2}" destId="{124DD97B-FB27-41CA-A21E-41E9A46330AC}" srcOrd="1" destOrd="0" presId="urn:microsoft.com/office/officeart/2005/8/layout/hierarchy1"/>
    <dgm:cxn modelId="{6571D6E7-64A0-411B-90B8-9EB419074B2C}" type="presParOf" srcId="{124DD97B-FB27-41CA-A21E-41E9A46330AC}" destId="{58D0DD43-F181-43FE-A721-E3AA11D7D4A4}" srcOrd="0" destOrd="0" presId="urn:microsoft.com/office/officeart/2005/8/layout/hierarchy1"/>
    <dgm:cxn modelId="{B25D9F7F-C3B0-487C-841A-FF5054B08408}" type="presParOf" srcId="{58D0DD43-F181-43FE-A721-E3AA11D7D4A4}" destId="{A502FC9A-AE69-4E92-A141-C4102CEA39CE}" srcOrd="0" destOrd="0" presId="urn:microsoft.com/office/officeart/2005/8/layout/hierarchy1"/>
    <dgm:cxn modelId="{925B08BB-5693-41A4-BDE4-F6DB2C58760D}" type="presParOf" srcId="{58D0DD43-F181-43FE-A721-E3AA11D7D4A4}" destId="{ABA60F6A-B900-402C-990E-40428711AB8E}" srcOrd="1" destOrd="0" presId="urn:microsoft.com/office/officeart/2005/8/layout/hierarchy1"/>
    <dgm:cxn modelId="{D78F54A7-F02D-449B-AE30-5088E2CD5438}" type="presParOf" srcId="{124DD97B-FB27-41CA-A21E-41E9A46330AC}" destId="{9F677492-B940-4FEC-A382-6DEBC764F494}" srcOrd="1" destOrd="0" presId="urn:microsoft.com/office/officeart/2005/8/layout/hierarchy1"/>
    <dgm:cxn modelId="{420F3A48-A0EA-4B33-9BCB-061D78D6FFE0}" type="presParOf" srcId="{9F677492-B940-4FEC-A382-6DEBC764F494}" destId="{12591C2E-0E8F-4BE5-8CEB-6465A1FC8B00}" srcOrd="0" destOrd="0" presId="urn:microsoft.com/office/officeart/2005/8/layout/hierarchy1"/>
    <dgm:cxn modelId="{C2F6A383-0B10-4BDD-8EEC-3EEF6D3C9800}" type="presParOf" srcId="{9F677492-B940-4FEC-A382-6DEBC764F494}" destId="{28B1CD5A-1188-4AED-9842-A87E852CA721}" srcOrd="1" destOrd="0" presId="urn:microsoft.com/office/officeart/2005/8/layout/hierarchy1"/>
    <dgm:cxn modelId="{FBDC6D6A-B6B4-4FB9-96DF-A08879A79EBE}" type="presParOf" srcId="{28B1CD5A-1188-4AED-9842-A87E852CA721}" destId="{1EB230DF-E030-453A-8B79-398B850D78B8}" srcOrd="0" destOrd="0" presId="urn:microsoft.com/office/officeart/2005/8/layout/hierarchy1"/>
    <dgm:cxn modelId="{881BB872-27B9-445D-94F0-224FF8B4A623}" type="presParOf" srcId="{1EB230DF-E030-453A-8B79-398B850D78B8}" destId="{5CA09976-E83D-4ED4-9EF9-66D596AFEEFB}" srcOrd="0" destOrd="0" presId="urn:microsoft.com/office/officeart/2005/8/layout/hierarchy1"/>
    <dgm:cxn modelId="{91B5FC89-2179-44DB-9545-E42828B5D83E}" type="presParOf" srcId="{1EB230DF-E030-453A-8B79-398B850D78B8}" destId="{30002D21-D651-4A64-9645-60E66E9FDB1E}" srcOrd="1" destOrd="0" presId="urn:microsoft.com/office/officeart/2005/8/layout/hierarchy1"/>
    <dgm:cxn modelId="{B697A164-887D-4CAC-B4F4-6E932920DD4F}" type="presParOf" srcId="{28B1CD5A-1188-4AED-9842-A87E852CA721}" destId="{011C539E-D9EE-47A9-B132-50783079931F}" srcOrd="1" destOrd="0" presId="urn:microsoft.com/office/officeart/2005/8/layout/hierarchy1"/>
    <dgm:cxn modelId="{E00C150E-7283-4E8A-A809-2BA298CEBD91}" type="presParOf" srcId="{011C539E-D9EE-47A9-B132-50783079931F}" destId="{9403B2C8-DB37-4EEB-A14E-AC8EEDB1CCEF}" srcOrd="0" destOrd="0" presId="urn:microsoft.com/office/officeart/2005/8/layout/hierarchy1"/>
    <dgm:cxn modelId="{12310DC0-FA01-444F-9DDD-6B07264CD847}" type="presParOf" srcId="{011C539E-D9EE-47A9-B132-50783079931F}" destId="{B67631F6-3DEF-4743-A718-7FF154A74FF4}" srcOrd="1" destOrd="0" presId="urn:microsoft.com/office/officeart/2005/8/layout/hierarchy1"/>
    <dgm:cxn modelId="{0B2FBA0C-AE1A-41FA-9982-49F4AD67E52E}" type="presParOf" srcId="{B67631F6-3DEF-4743-A718-7FF154A74FF4}" destId="{B516C900-D204-4DC9-B323-E7BA0076339B}" srcOrd="0" destOrd="0" presId="urn:microsoft.com/office/officeart/2005/8/layout/hierarchy1"/>
    <dgm:cxn modelId="{D9B21C81-C6C5-4C99-9A4F-F47839F7B55A}" type="presParOf" srcId="{B516C900-D204-4DC9-B323-E7BA0076339B}" destId="{962A3620-782A-42C6-A725-F666657083D4}" srcOrd="0" destOrd="0" presId="urn:microsoft.com/office/officeart/2005/8/layout/hierarchy1"/>
    <dgm:cxn modelId="{9B2235AB-B6FD-43ED-BB08-04A893180E66}" type="presParOf" srcId="{B516C900-D204-4DC9-B323-E7BA0076339B}" destId="{12DC4AB3-476E-42B9-9799-5359466F1A0E}" srcOrd="1" destOrd="0" presId="urn:microsoft.com/office/officeart/2005/8/layout/hierarchy1"/>
    <dgm:cxn modelId="{065CC834-A8EB-4144-A68F-51A7F6400381}" type="presParOf" srcId="{B67631F6-3DEF-4743-A718-7FF154A74FF4}" destId="{F6C2F070-B159-49EC-8D2F-FA4745CD874D}" srcOrd="1" destOrd="0" presId="urn:microsoft.com/office/officeart/2005/8/layout/hierarchy1"/>
    <dgm:cxn modelId="{CE6C8F93-23AD-449A-ADAB-C5096B324192}" type="presParOf" srcId="{F6C2F070-B159-49EC-8D2F-FA4745CD874D}" destId="{64E63A67-72BC-49DC-8FC7-7F56949E3135}" srcOrd="0" destOrd="0" presId="urn:microsoft.com/office/officeart/2005/8/layout/hierarchy1"/>
    <dgm:cxn modelId="{1492FA14-F980-44DE-ACA4-BC589BD52E8B}" type="presParOf" srcId="{F6C2F070-B159-49EC-8D2F-FA4745CD874D}" destId="{F7D33D72-1EA2-4CD9-979C-C086C2416773}" srcOrd="1" destOrd="0" presId="urn:microsoft.com/office/officeart/2005/8/layout/hierarchy1"/>
    <dgm:cxn modelId="{598B2798-ADD4-4C2C-9B37-0FA1BCA5F2A7}" type="presParOf" srcId="{F7D33D72-1EA2-4CD9-979C-C086C2416773}" destId="{924D6C69-5F69-48CC-9FA1-B24A127D06DA}" srcOrd="0" destOrd="0" presId="urn:microsoft.com/office/officeart/2005/8/layout/hierarchy1"/>
    <dgm:cxn modelId="{59572362-2FB8-4AF4-A66C-B815464093CD}" type="presParOf" srcId="{924D6C69-5F69-48CC-9FA1-B24A127D06DA}" destId="{050771A1-E651-4690-BB58-1F5D06AB4531}" srcOrd="0" destOrd="0" presId="urn:microsoft.com/office/officeart/2005/8/layout/hierarchy1"/>
    <dgm:cxn modelId="{29B5143F-6A0F-4B91-9230-3B7AE28565E1}" type="presParOf" srcId="{924D6C69-5F69-48CC-9FA1-B24A127D06DA}" destId="{B242B188-4D2F-427A-9E8B-139843BE8DB9}" srcOrd="1" destOrd="0" presId="urn:microsoft.com/office/officeart/2005/8/layout/hierarchy1"/>
    <dgm:cxn modelId="{CBF63CEC-6E55-48B5-91BE-5AC9774A7245}" type="presParOf" srcId="{F7D33D72-1EA2-4CD9-979C-C086C2416773}" destId="{98538912-A248-4812-BC03-C6DA8E6BC9DC}" srcOrd="1" destOrd="0" presId="urn:microsoft.com/office/officeart/2005/8/layout/hierarchy1"/>
    <dgm:cxn modelId="{73CE5110-1116-486C-9E79-358C7BC9EF23}" type="presParOf" srcId="{F6C2F070-B159-49EC-8D2F-FA4745CD874D}" destId="{875FE15F-CCBF-4322-A577-C16316168ECF}" srcOrd="2" destOrd="0" presId="urn:microsoft.com/office/officeart/2005/8/layout/hierarchy1"/>
    <dgm:cxn modelId="{08DC6872-7741-4926-AA44-CB7FD7C86D2C}" type="presParOf" srcId="{F6C2F070-B159-49EC-8D2F-FA4745CD874D}" destId="{250F1699-7653-4D74-BDD8-FD2A22F76D7A}" srcOrd="3" destOrd="0" presId="urn:microsoft.com/office/officeart/2005/8/layout/hierarchy1"/>
    <dgm:cxn modelId="{2CAD717D-E4B3-489D-9DE1-7F52BD017B90}" type="presParOf" srcId="{250F1699-7653-4D74-BDD8-FD2A22F76D7A}" destId="{CD995877-2A6A-41DC-AB92-201791BF1CFF}" srcOrd="0" destOrd="0" presId="urn:microsoft.com/office/officeart/2005/8/layout/hierarchy1"/>
    <dgm:cxn modelId="{F34CFE90-5B34-4212-B2DD-8C8C59F3192D}" type="presParOf" srcId="{CD995877-2A6A-41DC-AB92-201791BF1CFF}" destId="{41C2D7E1-B07B-4FA7-88E8-5B12BE630FAA}" srcOrd="0" destOrd="0" presId="urn:microsoft.com/office/officeart/2005/8/layout/hierarchy1"/>
    <dgm:cxn modelId="{678560DB-1C8E-4AE7-8DF2-7A2C7B9D7DAE}" type="presParOf" srcId="{CD995877-2A6A-41DC-AB92-201791BF1CFF}" destId="{FD901182-51F7-404C-81F4-2F767918760C}" srcOrd="1" destOrd="0" presId="urn:microsoft.com/office/officeart/2005/8/layout/hierarchy1"/>
    <dgm:cxn modelId="{42D4AE36-A10D-4EB3-9A9A-D83C5022E524}" type="presParOf" srcId="{250F1699-7653-4D74-BDD8-FD2A22F76D7A}" destId="{BDD127B0-11D4-48E3-B020-98A780F9D563}" srcOrd="1" destOrd="0" presId="urn:microsoft.com/office/officeart/2005/8/layout/hierarchy1"/>
    <dgm:cxn modelId="{0290BE44-E0C0-4F8C-A79F-DCB2534A889C}" type="presParOf" srcId="{F6C2F070-B159-49EC-8D2F-FA4745CD874D}" destId="{56909733-1FBF-471E-AD9E-B976D295FFE0}" srcOrd="4" destOrd="0" presId="urn:microsoft.com/office/officeart/2005/8/layout/hierarchy1"/>
    <dgm:cxn modelId="{B88AD2A2-EE13-45B2-A71C-E4D6CA62B2C8}" type="presParOf" srcId="{F6C2F070-B159-49EC-8D2F-FA4745CD874D}" destId="{B7A2DB85-3F77-4894-B1CD-FE9BF79BF272}" srcOrd="5" destOrd="0" presId="urn:microsoft.com/office/officeart/2005/8/layout/hierarchy1"/>
    <dgm:cxn modelId="{5AB17D7F-0F3F-4467-BF8C-A650B00F5088}" type="presParOf" srcId="{B7A2DB85-3F77-4894-B1CD-FE9BF79BF272}" destId="{347582AA-1BE8-4A99-879D-278E4E5303DC}" srcOrd="0" destOrd="0" presId="urn:microsoft.com/office/officeart/2005/8/layout/hierarchy1"/>
    <dgm:cxn modelId="{47173214-CD01-48EE-BC20-BE3645348AB6}" type="presParOf" srcId="{347582AA-1BE8-4A99-879D-278E4E5303DC}" destId="{98E3472C-10FE-40F6-8077-2AF88185A984}" srcOrd="0" destOrd="0" presId="urn:microsoft.com/office/officeart/2005/8/layout/hierarchy1"/>
    <dgm:cxn modelId="{B88A76C4-FF47-46DE-93C0-870FFE03EB65}" type="presParOf" srcId="{347582AA-1BE8-4A99-879D-278E4E5303DC}" destId="{63BA6EE0-FCED-4914-AB0B-3AAA3FCF356A}" srcOrd="1" destOrd="0" presId="urn:microsoft.com/office/officeart/2005/8/layout/hierarchy1"/>
    <dgm:cxn modelId="{C2DAE0E7-3ED1-43BB-8BC9-9CEDE8E378F7}" type="presParOf" srcId="{B7A2DB85-3F77-4894-B1CD-FE9BF79BF272}" destId="{8D798D60-9B8A-4FA5-B3DB-7FB395BF4916}" srcOrd="1" destOrd="0" presId="urn:microsoft.com/office/officeart/2005/8/layout/hierarchy1"/>
    <dgm:cxn modelId="{D3570D79-B074-4716-9978-03CDB2864521}" type="presParOf" srcId="{F6C2F070-B159-49EC-8D2F-FA4745CD874D}" destId="{7D666D7B-A6D3-430E-AF4C-231A462BD4B6}" srcOrd="6" destOrd="0" presId="urn:microsoft.com/office/officeart/2005/8/layout/hierarchy1"/>
    <dgm:cxn modelId="{16381B33-4366-46C9-BCA6-B26F07DB823A}" type="presParOf" srcId="{F6C2F070-B159-49EC-8D2F-FA4745CD874D}" destId="{33938693-50A8-4C1A-B8C9-F24FA1143150}" srcOrd="7" destOrd="0" presId="urn:microsoft.com/office/officeart/2005/8/layout/hierarchy1"/>
    <dgm:cxn modelId="{B40F2737-97AD-4E74-9C78-00240CC585AC}" type="presParOf" srcId="{33938693-50A8-4C1A-B8C9-F24FA1143150}" destId="{B20DD930-9FA4-41C5-A47F-E3DBFC8045B2}" srcOrd="0" destOrd="0" presId="urn:microsoft.com/office/officeart/2005/8/layout/hierarchy1"/>
    <dgm:cxn modelId="{C2D46C5E-FEFD-48B6-9BD3-6F38C0A96D05}" type="presParOf" srcId="{B20DD930-9FA4-41C5-A47F-E3DBFC8045B2}" destId="{461972D9-39D4-4434-861C-C673C1B5EF1E}" srcOrd="0" destOrd="0" presId="urn:microsoft.com/office/officeart/2005/8/layout/hierarchy1"/>
    <dgm:cxn modelId="{86D675CF-D8F8-44B3-966F-8A03EAEEC7FC}" type="presParOf" srcId="{B20DD930-9FA4-41C5-A47F-E3DBFC8045B2}" destId="{F258FBE0-33D2-4779-993A-2E5B9F515C29}" srcOrd="1" destOrd="0" presId="urn:microsoft.com/office/officeart/2005/8/layout/hierarchy1"/>
    <dgm:cxn modelId="{C959A76D-4266-45B5-8297-082EFB1EFC2C}" type="presParOf" srcId="{33938693-50A8-4C1A-B8C9-F24FA1143150}" destId="{48FE1415-E127-453F-89FD-5DC68299C2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16EB38-6F2B-4B71-BBA6-C0567481BE22}" type="doc">
      <dgm:prSet loTypeId="urn:microsoft.com/office/officeart/2005/8/layout/hierarchy4" loCatId="list" qsTypeId="urn:microsoft.com/office/officeart/2005/8/quickstyle/3d3" qsCatId="3D" csTypeId="urn:microsoft.com/office/officeart/2005/8/colors/accent6_2" csCatId="accent6" phldr="1"/>
      <dgm:spPr/>
      <dgm:t>
        <a:bodyPr/>
        <a:lstStyle/>
        <a:p>
          <a:endParaRPr lang="en-US"/>
        </a:p>
      </dgm:t>
    </dgm:pt>
    <dgm:pt modelId="{9862AB32-AE21-4479-9C9D-9B00CFE8578F}">
      <dgm:prSet custT="1"/>
      <dgm:spPr>
        <a:solidFill>
          <a:srgbClr val="009543"/>
        </a:solidFill>
      </dgm:spPr>
      <dgm:t>
        <a:bodyPr/>
        <a:lstStyle/>
        <a:p>
          <a:pPr rtl="0"/>
          <a:r>
            <a:rPr lang="en-US" sz="115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a:t>
          </a:r>
        </a:p>
      </dgm:t>
    </dgm:pt>
    <dgm:pt modelId="{4B868196-F7DE-4B28-894A-2883DAB9ABE9}" type="parTrans" cxnId="{14A5FB04-BF4C-4D1A-99D5-5C2EF15708CE}">
      <dgm:prSet/>
      <dgm:spPr/>
      <dgm:t>
        <a:bodyPr/>
        <a:lstStyle/>
        <a:p>
          <a:endParaRPr lang="en-US">
            <a:latin typeface="Arial" panose="020B0604020202020204" pitchFamily="34" charset="0"/>
            <a:cs typeface="Arial" panose="020B0604020202020204" pitchFamily="34" charset="0"/>
          </a:endParaRPr>
        </a:p>
      </dgm:t>
    </dgm:pt>
    <dgm:pt modelId="{C01450CE-F717-457C-9163-6C53C962DFC5}" type="sibTrans" cxnId="{14A5FB04-BF4C-4D1A-99D5-5C2EF15708CE}">
      <dgm:prSet/>
      <dgm:spPr/>
      <dgm:t>
        <a:bodyPr/>
        <a:lstStyle/>
        <a:p>
          <a:endParaRPr lang="en-US">
            <a:latin typeface="Arial" panose="020B0604020202020204" pitchFamily="34" charset="0"/>
            <a:cs typeface="Arial" panose="020B0604020202020204" pitchFamily="34" charset="0"/>
          </a:endParaRPr>
        </a:p>
      </dgm:t>
    </dgm:pt>
    <dgm:pt modelId="{077276A8-B098-43EE-9F80-97FA409C9FD9}">
      <dgm:prSet custT="1"/>
      <dgm:spPr>
        <a:solidFill>
          <a:srgbClr val="009543">
            <a:alpha val="50196"/>
          </a:srgbClr>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pPr rtl="0"/>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work on their projects throughout the year then have the opportunity to exhibit completed projects at achievement days and fairs in late summer or early fall. </a:t>
          </a:r>
        </a:p>
      </dgm:t>
    </dgm:pt>
    <dgm:pt modelId="{280F3E3F-897A-4B7F-9422-10AD304BF307}" type="parTrans" cxnId="{F7DEE5F6-D604-46FA-B93A-209FEF7A71E7}">
      <dgm:prSet/>
      <dgm:spPr/>
      <dgm:t>
        <a:bodyPr/>
        <a:lstStyle/>
        <a:p>
          <a:endParaRPr lang="en-US">
            <a:latin typeface="Arial" panose="020B0604020202020204" pitchFamily="34" charset="0"/>
            <a:cs typeface="Arial" panose="020B0604020202020204" pitchFamily="34" charset="0"/>
          </a:endParaRPr>
        </a:p>
      </dgm:t>
    </dgm:pt>
    <dgm:pt modelId="{7A11EEED-17AF-4E4F-8955-492A81616882}" type="sibTrans" cxnId="{F7DEE5F6-D604-46FA-B93A-209FEF7A71E7}">
      <dgm:prSet/>
      <dgm:spPr/>
      <dgm:t>
        <a:bodyPr/>
        <a:lstStyle/>
        <a:p>
          <a:endParaRPr lang="en-US">
            <a:latin typeface="Arial" panose="020B0604020202020204" pitchFamily="34" charset="0"/>
            <a:cs typeface="Arial" panose="020B0604020202020204" pitchFamily="34" charset="0"/>
          </a:endParaRPr>
        </a:p>
      </dgm:t>
    </dgm:pt>
    <dgm:pt modelId="{3417480B-667C-4508-B370-F12601288B03}">
      <dgm:prSet custT="1"/>
      <dgm:spPr>
        <a:solidFill>
          <a:srgbClr val="009543">
            <a:alpha val="50196"/>
          </a:srgbClr>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pPr rtl="0"/>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4-H year begins October 1 and runs until September 30.  Enrollment begins on October 1.</a:t>
          </a:r>
        </a:p>
      </dgm:t>
    </dgm:pt>
    <dgm:pt modelId="{6521A93A-5C85-401F-B59E-E204020257EA}" type="parTrans" cxnId="{7B799BEF-409F-4434-955B-ACE7DBE7776A}">
      <dgm:prSet/>
      <dgm:spPr/>
      <dgm:t>
        <a:bodyPr/>
        <a:lstStyle/>
        <a:p>
          <a:endParaRPr lang="en-US">
            <a:latin typeface="Arial" panose="020B0604020202020204" pitchFamily="34" charset="0"/>
            <a:cs typeface="Arial" panose="020B0604020202020204" pitchFamily="34" charset="0"/>
          </a:endParaRPr>
        </a:p>
      </dgm:t>
    </dgm:pt>
    <dgm:pt modelId="{ADDE4406-D20E-427D-BA8C-9DB556EFBF57}" type="sibTrans" cxnId="{7B799BEF-409F-4434-955B-ACE7DBE7776A}">
      <dgm:prSet/>
      <dgm:spPr/>
      <dgm:t>
        <a:bodyPr/>
        <a:lstStyle/>
        <a:p>
          <a:endParaRPr lang="en-US">
            <a:latin typeface="Arial" panose="020B0604020202020204" pitchFamily="34" charset="0"/>
            <a:cs typeface="Arial" panose="020B0604020202020204" pitchFamily="34" charset="0"/>
          </a:endParaRPr>
        </a:p>
      </dgm:t>
    </dgm:pt>
    <dgm:pt modelId="{31C7F987-44BA-487D-8811-AA315B00F291}" type="pres">
      <dgm:prSet presAssocID="{1516EB38-6F2B-4B71-BBA6-C0567481BE22}" presName="Name0" presStyleCnt="0">
        <dgm:presLayoutVars>
          <dgm:chPref val="1"/>
          <dgm:dir/>
          <dgm:animOne val="branch"/>
          <dgm:animLvl val="lvl"/>
          <dgm:resizeHandles/>
        </dgm:presLayoutVars>
      </dgm:prSet>
      <dgm:spPr/>
    </dgm:pt>
    <dgm:pt modelId="{1AE7D172-524A-484D-B9FA-46617F4A66F2}" type="pres">
      <dgm:prSet presAssocID="{9862AB32-AE21-4479-9C9D-9B00CFE8578F}" presName="vertOne" presStyleCnt="0"/>
      <dgm:spPr/>
    </dgm:pt>
    <dgm:pt modelId="{7356C422-4D93-43D5-8CC7-355860F60900}" type="pres">
      <dgm:prSet presAssocID="{9862AB32-AE21-4479-9C9D-9B00CFE8578F}" presName="txOne" presStyleLbl="node0" presStyleIdx="0" presStyleCnt="1">
        <dgm:presLayoutVars>
          <dgm:chPref val="3"/>
        </dgm:presLayoutVars>
      </dgm:prSet>
      <dgm:spPr/>
    </dgm:pt>
    <dgm:pt modelId="{03EE955F-2338-4D22-8C19-7FBD3E6EF99A}" type="pres">
      <dgm:prSet presAssocID="{9862AB32-AE21-4479-9C9D-9B00CFE8578F}" presName="parTransOne" presStyleCnt="0"/>
      <dgm:spPr/>
    </dgm:pt>
    <dgm:pt modelId="{78BBFEF3-CA73-425D-9BBD-282D74306A2C}" type="pres">
      <dgm:prSet presAssocID="{9862AB32-AE21-4479-9C9D-9B00CFE8578F}" presName="horzOne" presStyleCnt="0"/>
      <dgm:spPr/>
    </dgm:pt>
    <dgm:pt modelId="{54D70121-AF8E-441C-95C4-54276DB94BDE}" type="pres">
      <dgm:prSet presAssocID="{3417480B-667C-4508-B370-F12601288B03}" presName="vertTwo" presStyleCnt="0"/>
      <dgm:spPr/>
    </dgm:pt>
    <dgm:pt modelId="{2497BF9B-BBA4-428B-88A9-40444D61F04A}" type="pres">
      <dgm:prSet presAssocID="{3417480B-667C-4508-B370-F12601288B03}" presName="txTwo" presStyleLbl="node2" presStyleIdx="0" presStyleCnt="2">
        <dgm:presLayoutVars>
          <dgm:chPref val="3"/>
        </dgm:presLayoutVars>
      </dgm:prSet>
      <dgm:spPr/>
    </dgm:pt>
    <dgm:pt modelId="{B3202DB5-BACE-402A-ACC5-8AB8878E3443}" type="pres">
      <dgm:prSet presAssocID="{3417480B-667C-4508-B370-F12601288B03}" presName="horzTwo" presStyleCnt="0"/>
      <dgm:spPr/>
    </dgm:pt>
    <dgm:pt modelId="{099410BD-6377-46EA-B006-647B37014E8C}" type="pres">
      <dgm:prSet presAssocID="{ADDE4406-D20E-427D-BA8C-9DB556EFBF57}" presName="sibSpaceTwo" presStyleCnt="0"/>
      <dgm:spPr/>
    </dgm:pt>
    <dgm:pt modelId="{25E9C18E-7E11-4FF7-970A-AFCA27A2A34A}" type="pres">
      <dgm:prSet presAssocID="{077276A8-B098-43EE-9F80-97FA409C9FD9}" presName="vertTwo" presStyleCnt="0"/>
      <dgm:spPr/>
    </dgm:pt>
    <dgm:pt modelId="{75173875-0C4C-45CB-B345-9A591E18A173}" type="pres">
      <dgm:prSet presAssocID="{077276A8-B098-43EE-9F80-97FA409C9FD9}" presName="txTwo" presStyleLbl="node2" presStyleIdx="1" presStyleCnt="2" custLinFactNeighborX="77" custLinFactNeighborY="93">
        <dgm:presLayoutVars>
          <dgm:chPref val="3"/>
        </dgm:presLayoutVars>
      </dgm:prSet>
      <dgm:spPr/>
    </dgm:pt>
    <dgm:pt modelId="{F8FEE3DC-082B-424F-8294-B3B9B8F50A2B}" type="pres">
      <dgm:prSet presAssocID="{077276A8-B098-43EE-9F80-97FA409C9FD9}" presName="horzTwo" presStyleCnt="0"/>
      <dgm:spPr/>
    </dgm:pt>
  </dgm:ptLst>
  <dgm:cxnLst>
    <dgm:cxn modelId="{14A5FB04-BF4C-4D1A-99D5-5C2EF15708CE}" srcId="{1516EB38-6F2B-4B71-BBA6-C0567481BE22}" destId="{9862AB32-AE21-4479-9C9D-9B00CFE8578F}" srcOrd="0" destOrd="0" parTransId="{4B868196-F7DE-4B28-894A-2883DAB9ABE9}" sibTransId="{C01450CE-F717-457C-9163-6C53C962DFC5}"/>
    <dgm:cxn modelId="{0F4A2838-21BE-45D3-B74E-C224A1280545}" type="presOf" srcId="{077276A8-B098-43EE-9F80-97FA409C9FD9}" destId="{75173875-0C4C-45CB-B345-9A591E18A173}" srcOrd="0" destOrd="0" presId="urn:microsoft.com/office/officeart/2005/8/layout/hierarchy4"/>
    <dgm:cxn modelId="{A2564D4F-AA20-4916-A148-16AC12DAD589}" type="presOf" srcId="{3417480B-667C-4508-B370-F12601288B03}" destId="{2497BF9B-BBA4-428B-88A9-40444D61F04A}" srcOrd="0" destOrd="0" presId="urn:microsoft.com/office/officeart/2005/8/layout/hierarchy4"/>
    <dgm:cxn modelId="{A3960FC5-4CA0-40E7-9C14-0C0872A75D86}" type="presOf" srcId="{1516EB38-6F2B-4B71-BBA6-C0567481BE22}" destId="{31C7F987-44BA-487D-8811-AA315B00F291}" srcOrd="0" destOrd="0" presId="urn:microsoft.com/office/officeart/2005/8/layout/hierarchy4"/>
    <dgm:cxn modelId="{7B799BEF-409F-4434-955B-ACE7DBE7776A}" srcId="{9862AB32-AE21-4479-9C9D-9B00CFE8578F}" destId="{3417480B-667C-4508-B370-F12601288B03}" srcOrd="0" destOrd="0" parTransId="{6521A93A-5C85-401F-B59E-E204020257EA}" sibTransId="{ADDE4406-D20E-427D-BA8C-9DB556EFBF57}"/>
    <dgm:cxn modelId="{F7DEE5F6-D604-46FA-B93A-209FEF7A71E7}" srcId="{9862AB32-AE21-4479-9C9D-9B00CFE8578F}" destId="{077276A8-B098-43EE-9F80-97FA409C9FD9}" srcOrd="1" destOrd="0" parTransId="{280F3E3F-897A-4B7F-9422-10AD304BF307}" sibTransId="{7A11EEED-17AF-4E4F-8955-492A81616882}"/>
    <dgm:cxn modelId="{6C7B74F7-500A-4716-82A6-A8D0DD01D6DD}" type="presOf" srcId="{9862AB32-AE21-4479-9C9D-9B00CFE8578F}" destId="{7356C422-4D93-43D5-8CC7-355860F60900}" srcOrd="0" destOrd="0" presId="urn:microsoft.com/office/officeart/2005/8/layout/hierarchy4"/>
    <dgm:cxn modelId="{C14F2BC6-46FC-477C-971F-4ADE94AE9760}" type="presParOf" srcId="{31C7F987-44BA-487D-8811-AA315B00F291}" destId="{1AE7D172-524A-484D-B9FA-46617F4A66F2}" srcOrd="0" destOrd="0" presId="urn:microsoft.com/office/officeart/2005/8/layout/hierarchy4"/>
    <dgm:cxn modelId="{910B5803-6159-43C3-9E7C-41A2197AC719}" type="presParOf" srcId="{1AE7D172-524A-484D-B9FA-46617F4A66F2}" destId="{7356C422-4D93-43D5-8CC7-355860F60900}" srcOrd="0" destOrd="0" presId="urn:microsoft.com/office/officeart/2005/8/layout/hierarchy4"/>
    <dgm:cxn modelId="{F9D02C81-3EAD-4F84-B789-92F924604529}" type="presParOf" srcId="{1AE7D172-524A-484D-B9FA-46617F4A66F2}" destId="{03EE955F-2338-4D22-8C19-7FBD3E6EF99A}" srcOrd="1" destOrd="0" presId="urn:microsoft.com/office/officeart/2005/8/layout/hierarchy4"/>
    <dgm:cxn modelId="{BBF78503-1E67-49D4-B1EE-8A44E8C4AED5}" type="presParOf" srcId="{1AE7D172-524A-484D-B9FA-46617F4A66F2}" destId="{78BBFEF3-CA73-425D-9BBD-282D74306A2C}" srcOrd="2" destOrd="0" presId="urn:microsoft.com/office/officeart/2005/8/layout/hierarchy4"/>
    <dgm:cxn modelId="{46EE56A8-A2B8-45BB-A2A6-F3991B8D7BFF}" type="presParOf" srcId="{78BBFEF3-CA73-425D-9BBD-282D74306A2C}" destId="{54D70121-AF8E-441C-95C4-54276DB94BDE}" srcOrd="0" destOrd="0" presId="urn:microsoft.com/office/officeart/2005/8/layout/hierarchy4"/>
    <dgm:cxn modelId="{6C8F445F-53B6-4EF6-8652-FE949D2B6DCA}" type="presParOf" srcId="{54D70121-AF8E-441C-95C4-54276DB94BDE}" destId="{2497BF9B-BBA4-428B-88A9-40444D61F04A}" srcOrd="0" destOrd="0" presId="urn:microsoft.com/office/officeart/2005/8/layout/hierarchy4"/>
    <dgm:cxn modelId="{F1DA6F2D-F5DC-4F36-A733-78FFDB088AFA}" type="presParOf" srcId="{54D70121-AF8E-441C-95C4-54276DB94BDE}" destId="{B3202DB5-BACE-402A-ACC5-8AB8878E3443}" srcOrd="1" destOrd="0" presId="urn:microsoft.com/office/officeart/2005/8/layout/hierarchy4"/>
    <dgm:cxn modelId="{1ADA6CF7-112F-4573-AF07-37F7F3CDA3AF}" type="presParOf" srcId="{78BBFEF3-CA73-425D-9BBD-282D74306A2C}" destId="{099410BD-6377-46EA-B006-647B37014E8C}" srcOrd="1" destOrd="0" presId="urn:microsoft.com/office/officeart/2005/8/layout/hierarchy4"/>
    <dgm:cxn modelId="{13E3966B-0F08-4C88-A56C-642F3F9B9290}" type="presParOf" srcId="{78BBFEF3-CA73-425D-9BBD-282D74306A2C}" destId="{25E9C18E-7E11-4FF7-970A-AFCA27A2A34A}" srcOrd="2" destOrd="0" presId="urn:microsoft.com/office/officeart/2005/8/layout/hierarchy4"/>
    <dgm:cxn modelId="{782EE569-8AC4-4093-895B-5CF90D7B4A3B}" type="presParOf" srcId="{25E9C18E-7E11-4FF7-970A-AFCA27A2A34A}" destId="{75173875-0C4C-45CB-B345-9A591E18A173}" srcOrd="0" destOrd="0" presId="urn:microsoft.com/office/officeart/2005/8/layout/hierarchy4"/>
    <dgm:cxn modelId="{26ACC842-17FF-4FE9-AAF8-F3B3F0DFF0B8}" type="presParOf" srcId="{25E9C18E-7E11-4FF7-970A-AFCA27A2A34A}" destId="{F8FEE3DC-082B-424F-8294-B3B9B8F50A2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4A29A0-A27F-46BE-B32E-5106325EE147}" type="doc">
      <dgm:prSet loTypeId="urn:microsoft.com/office/officeart/2005/8/layout/hierarchy4" loCatId="list" qsTypeId="urn:microsoft.com/office/officeart/2005/8/quickstyle/3d3" qsCatId="3D" csTypeId="urn:microsoft.com/office/officeart/2005/8/colors/accent0_3" csCatId="mainScheme" phldr="1"/>
      <dgm:spPr/>
      <dgm:t>
        <a:bodyPr/>
        <a:lstStyle/>
        <a:p>
          <a:endParaRPr lang="en-US"/>
        </a:p>
      </dgm:t>
    </dgm:pt>
    <dgm:pt modelId="{A41C00A0-85CD-4E13-AD45-17CE0F95CD6C}">
      <dgm:prSet custT="1"/>
      <dgm:spPr>
        <a:solidFill>
          <a:srgbClr val="009543"/>
        </a:solidFill>
      </dgm:spPr>
      <dgm:t>
        <a:bodyPr/>
        <a:lstStyle/>
        <a:p>
          <a:pPr rtl="0"/>
          <a:r>
            <a:rPr lang="en-US" sz="138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How?</a:t>
          </a:r>
        </a:p>
      </dgm:t>
    </dgm:pt>
    <dgm:pt modelId="{C05F9EA7-74C7-4E81-B7DF-7A0978F94C35}" type="parTrans" cxnId="{19CE63AD-6A98-4C50-A44D-9BBF00010872}">
      <dgm:prSet/>
      <dgm:spPr/>
      <dgm:t>
        <a:bodyPr/>
        <a:lstStyle/>
        <a:p>
          <a:endParaRPr lang="en-US"/>
        </a:p>
      </dgm:t>
    </dgm:pt>
    <dgm:pt modelId="{9A66173C-86EE-4978-B5D1-05889C036011}" type="sibTrans" cxnId="{19CE63AD-6A98-4C50-A44D-9BBF00010872}">
      <dgm:prSet/>
      <dgm:spPr/>
      <dgm:t>
        <a:bodyPr/>
        <a:lstStyle/>
        <a:p>
          <a:endParaRPr lang="en-US"/>
        </a:p>
      </dgm:t>
    </dgm:pt>
    <dgm:pt modelId="{9BCAF732-E247-463C-B7E1-46A0AD4AC021}">
      <dgm:prSet custT="1"/>
      <dgm:spPr>
        <a:solidFill>
          <a:srgbClr val="009543">
            <a:alpha val="50196"/>
          </a:srgbClr>
        </a:solidFill>
      </dgm:spPr>
      <dgm:t>
        <a:bodyPr/>
        <a:lstStyle/>
        <a:p>
          <a:pPr rtl="0"/>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4-H Club is an organized group approved by the county agent consisting of at least five youth from at least three different families. </a:t>
          </a:r>
        </a:p>
      </dgm:t>
    </dgm:pt>
    <dgm:pt modelId="{4873AF14-30ED-439C-B991-A2116F454C08}" type="parTrans" cxnId="{D38DB43F-246B-4B9C-AE1A-834C491A1849}">
      <dgm:prSet/>
      <dgm:spPr/>
      <dgm:t>
        <a:bodyPr/>
        <a:lstStyle/>
        <a:p>
          <a:endParaRPr lang="en-US"/>
        </a:p>
      </dgm:t>
    </dgm:pt>
    <dgm:pt modelId="{067E02CD-C35D-4C9E-BCC1-EFF220D9A5DE}" type="sibTrans" cxnId="{D38DB43F-246B-4B9C-AE1A-834C491A1849}">
      <dgm:prSet/>
      <dgm:spPr/>
      <dgm:t>
        <a:bodyPr/>
        <a:lstStyle/>
        <a:p>
          <a:endParaRPr lang="en-US"/>
        </a:p>
      </dgm:t>
    </dgm:pt>
    <dgm:pt modelId="{EC60AA61-536A-4540-B618-EC3825408CFC}">
      <dgm:prSet custT="1"/>
      <dgm:spPr>
        <a:solidFill>
          <a:srgbClr val="009543">
            <a:alpha val="50196"/>
          </a:srgbClr>
        </a:solidFill>
      </dgm:spPr>
      <dgm:t>
        <a:bodyPr/>
        <a:lstStyle/>
        <a:p>
          <a:pPr rtl="0"/>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meet regularly with adult volunteers or staff for a long-term, progressive series of educational experiences. </a:t>
          </a:r>
        </a:p>
      </dgm:t>
    </dgm:pt>
    <dgm:pt modelId="{C77B5BB9-4A06-4A6F-B2BD-355BE8C18B0A}" type="parTrans" cxnId="{109BA8C2-114B-47AC-BCAA-542828D412BE}">
      <dgm:prSet/>
      <dgm:spPr/>
      <dgm:t>
        <a:bodyPr/>
        <a:lstStyle/>
        <a:p>
          <a:endParaRPr lang="en-US"/>
        </a:p>
      </dgm:t>
    </dgm:pt>
    <dgm:pt modelId="{1BF1F3B6-6145-4392-99F6-F8A0A83F4EB7}" type="sibTrans" cxnId="{109BA8C2-114B-47AC-BCAA-542828D412BE}">
      <dgm:prSet/>
      <dgm:spPr/>
      <dgm:t>
        <a:bodyPr/>
        <a:lstStyle/>
        <a:p>
          <a:endParaRPr lang="en-US"/>
        </a:p>
      </dgm:t>
    </dgm:pt>
    <dgm:pt modelId="{E3B85913-2984-4838-9A65-F8B36815DFE5}" type="pres">
      <dgm:prSet presAssocID="{584A29A0-A27F-46BE-B32E-5106325EE147}" presName="Name0" presStyleCnt="0">
        <dgm:presLayoutVars>
          <dgm:chPref val="1"/>
          <dgm:dir/>
          <dgm:animOne val="branch"/>
          <dgm:animLvl val="lvl"/>
          <dgm:resizeHandles/>
        </dgm:presLayoutVars>
      </dgm:prSet>
      <dgm:spPr/>
    </dgm:pt>
    <dgm:pt modelId="{32749A5B-9FAB-4877-8FAE-9BFDF9612AC4}" type="pres">
      <dgm:prSet presAssocID="{A41C00A0-85CD-4E13-AD45-17CE0F95CD6C}" presName="vertOne" presStyleCnt="0"/>
      <dgm:spPr/>
    </dgm:pt>
    <dgm:pt modelId="{B0B6E788-3742-40E5-B89B-D3A9641261CB}" type="pres">
      <dgm:prSet presAssocID="{A41C00A0-85CD-4E13-AD45-17CE0F95CD6C}" presName="txOne" presStyleLbl="node0" presStyleIdx="0" presStyleCnt="1">
        <dgm:presLayoutVars>
          <dgm:chPref val="3"/>
        </dgm:presLayoutVars>
      </dgm:prSet>
      <dgm:spPr/>
    </dgm:pt>
    <dgm:pt modelId="{F4471B01-9781-4A74-BF7B-91F060470221}" type="pres">
      <dgm:prSet presAssocID="{A41C00A0-85CD-4E13-AD45-17CE0F95CD6C}" presName="parTransOne" presStyleCnt="0"/>
      <dgm:spPr/>
    </dgm:pt>
    <dgm:pt modelId="{DBACBA5E-0D8E-43C6-B59E-1C1B5356EC49}" type="pres">
      <dgm:prSet presAssocID="{A41C00A0-85CD-4E13-AD45-17CE0F95CD6C}" presName="horzOne" presStyleCnt="0"/>
      <dgm:spPr/>
    </dgm:pt>
    <dgm:pt modelId="{6ECD08AC-C870-4AF4-9323-A20BC2B79C1E}" type="pres">
      <dgm:prSet presAssocID="{9BCAF732-E247-463C-B7E1-46A0AD4AC021}" presName="vertTwo" presStyleCnt="0"/>
      <dgm:spPr/>
    </dgm:pt>
    <dgm:pt modelId="{7067AC67-1B72-48A2-A2E4-28F87A27E420}" type="pres">
      <dgm:prSet presAssocID="{9BCAF732-E247-463C-B7E1-46A0AD4AC021}" presName="txTwo" presStyleLbl="node2" presStyleIdx="0" presStyleCnt="2" custScaleX="110000" custScaleY="110000">
        <dgm:presLayoutVars>
          <dgm:chPref val="3"/>
        </dgm:presLayoutVars>
      </dgm:prSet>
      <dgm:spPr/>
    </dgm:pt>
    <dgm:pt modelId="{C6FAEBD6-73E7-41D9-9515-CBEAA453058D}" type="pres">
      <dgm:prSet presAssocID="{9BCAF732-E247-463C-B7E1-46A0AD4AC021}" presName="horzTwo" presStyleCnt="0"/>
      <dgm:spPr/>
    </dgm:pt>
    <dgm:pt modelId="{EF1E1050-0AC8-4525-BFBE-02552A065BC0}" type="pres">
      <dgm:prSet presAssocID="{067E02CD-C35D-4C9E-BCC1-EFF220D9A5DE}" presName="sibSpaceTwo" presStyleCnt="0"/>
      <dgm:spPr/>
    </dgm:pt>
    <dgm:pt modelId="{F49930F8-07B4-43A4-9B89-5D34843FABCF}" type="pres">
      <dgm:prSet presAssocID="{EC60AA61-536A-4540-B618-EC3825408CFC}" presName="vertTwo" presStyleCnt="0"/>
      <dgm:spPr/>
    </dgm:pt>
    <dgm:pt modelId="{A7326DB1-92EE-48D3-959F-2F94E1D61D3D}" type="pres">
      <dgm:prSet presAssocID="{EC60AA61-536A-4540-B618-EC3825408CFC}" presName="txTwo" presStyleLbl="node2" presStyleIdx="1" presStyleCnt="2" custScaleX="110000" custScaleY="110000">
        <dgm:presLayoutVars>
          <dgm:chPref val="3"/>
        </dgm:presLayoutVars>
      </dgm:prSet>
      <dgm:spPr/>
    </dgm:pt>
    <dgm:pt modelId="{443E1AE7-259F-4735-8F04-FCAA795B9791}" type="pres">
      <dgm:prSet presAssocID="{EC60AA61-536A-4540-B618-EC3825408CFC}" presName="horzTwo" presStyleCnt="0"/>
      <dgm:spPr/>
    </dgm:pt>
  </dgm:ptLst>
  <dgm:cxnLst>
    <dgm:cxn modelId="{D38DB43F-246B-4B9C-AE1A-834C491A1849}" srcId="{A41C00A0-85CD-4E13-AD45-17CE0F95CD6C}" destId="{9BCAF732-E247-463C-B7E1-46A0AD4AC021}" srcOrd="0" destOrd="0" parTransId="{4873AF14-30ED-439C-B991-A2116F454C08}" sibTransId="{067E02CD-C35D-4C9E-BCC1-EFF220D9A5DE}"/>
    <dgm:cxn modelId="{E0CA5A60-E43B-4AE0-8247-76F5D7CD7EF3}" type="presOf" srcId="{EC60AA61-536A-4540-B618-EC3825408CFC}" destId="{A7326DB1-92EE-48D3-959F-2F94E1D61D3D}" srcOrd="0" destOrd="0" presId="urn:microsoft.com/office/officeart/2005/8/layout/hierarchy4"/>
    <dgm:cxn modelId="{B861407E-72F7-4426-98C0-11EA9F466A06}" type="presOf" srcId="{584A29A0-A27F-46BE-B32E-5106325EE147}" destId="{E3B85913-2984-4838-9A65-F8B36815DFE5}" srcOrd="0" destOrd="0" presId="urn:microsoft.com/office/officeart/2005/8/layout/hierarchy4"/>
    <dgm:cxn modelId="{4B5898A0-283E-4AE5-BD84-DD30727DBE31}" type="presOf" srcId="{A41C00A0-85CD-4E13-AD45-17CE0F95CD6C}" destId="{B0B6E788-3742-40E5-B89B-D3A9641261CB}" srcOrd="0" destOrd="0" presId="urn:microsoft.com/office/officeart/2005/8/layout/hierarchy4"/>
    <dgm:cxn modelId="{19CE63AD-6A98-4C50-A44D-9BBF00010872}" srcId="{584A29A0-A27F-46BE-B32E-5106325EE147}" destId="{A41C00A0-85CD-4E13-AD45-17CE0F95CD6C}" srcOrd="0" destOrd="0" parTransId="{C05F9EA7-74C7-4E81-B7DF-7A0978F94C35}" sibTransId="{9A66173C-86EE-4978-B5D1-05889C036011}"/>
    <dgm:cxn modelId="{109BA8C2-114B-47AC-BCAA-542828D412BE}" srcId="{A41C00A0-85CD-4E13-AD45-17CE0F95CD6C}" destId="{EC60AA61-536A-4540-B618-EC3825408CFC}" srcOrd="1" destOrd="0" parTransId="{C77B5BB9-4A06-4A6F-B2BD-355BE8C18B0A}" sibTransId="{1BF1F3B6-6145-4392-99F6-F8A0A83F4EB7}"/>
    <dgm:cxn modelId="{D72A5BCE-BD6D-4900-AE3F-DA565DEC38A6}" type="presOf" srcId="{9BCAF732-E247-463C-B7E1-46A0AD4AC021}" destId="{7067AC67-1B72-48A2-A2E4-28F87A27E420}" srcOrd="0" destOrd="0" presId="urn:microsoft.com/office/officeart/2005/8/layout/hierarchy4"/>
    <dgm:cxn modelId="{31F4C6B9-E4CA-45B6-9190-A64B02D6BF2A}" type="presParOf" srcId="{E3B85913-2984-4838-9A65-F8B36815DFE5}" destId="{32749A5B-9FAB-4877-8FAE-9BFDF9612AC4}" srcOrd="0" destOrd="0" presId="urn:microsoft.com/office/officeart/2005/8/layout/hierarchy4"/>
    <dgm:cxn modelId="{094F2774-C761-44DF-87E8-F37119DD7993}" type="presParOf" srcId="{32749A5B-9FAB-4877-8FAE-9BFDF9612AC4}" destId="{B0B6E788-3742-40E5-B89B-D3A9641261CB}" srcOrd="0" destOrd="0" presId="urn:microsoft.com/office/officeart/2005/8/layout/hierarchy4"/>
    <dgm:cxn modelId="{613C03EC-28F3-4FED-B138-EE4A7523C537}" type="presParOf" srcId="{32749A5B-9FAB-4877-8FAE-9BFDF9612AC4}" destId="{F4471B01-9781-4A74-BF7B-91F060470221}" srcOrd="1" destOrd="0" presId="urn:microsoft.com/office/officeart/2005/8/layout/hierarchy4"/>
    <dgm:cxn modelId="{3D4E6DFF-A308-4689-A0B6-C343DFD6CF23}" type="presParOf" srcId="{32749A5B-9FAB-4877-8FAE-9BFDF9612AC4}" destId="{DBACBA5E-0D8E-43C6-B59E-1C1B5356EC49}" srcOrd="2" destOrd="0" presId="urn:microsoft.com/office/officeart/2005/8/layout/hierarchy4"/>
    <dgm:cxn modelId="{8E7DF3AE-3C14-4A3F-B6E1-1EF721DA7149}" type="presParOf" srcId="{DBACBA5E-0D8E-43C6-B59E-1C1B5356EC49}" destId="{6ECD08AC-C870-4AF4-9323-A20BC2B79C1E}" srcOrd="0" destOrd="0" presId="urn:microsoft.com/office/officeart/2005/8/layout/hierarchy4"/>
    <dgm:cxn modelId="{4A55F100-7108-4BB2-9CF8-EDA27A086F42}" type="presParOf" srcId="{6ECD08AC-C870-4AF4-9323-A20BC2B79C1E}" destId="{7067AC67-1B72-48A2-A2E4-28F87A27E420}" srcOrd="0" destOrd="0" presId="urn:microsoft.com/office/officeart/2005/8/layout/hierarchy4"/>
    <dgm:cxn modelId="{16683D8C-74EC-4F1D-909B-3ED993D0DCB9}" type="presParOf" srcId="{6ECD08AC-C870-4AF4-9323-A20BC2B79C1E}" destId="{C6FAEBD6-73E7-41D9-9515-CBEAA453058D}" srcOrd="1" destOrd="0" presId="urn:microsoft.com/office/officeart/2005/8/layout/hierarchy4"/>
    <dgm:cxn modelId="{C66ED03E-7C9B-45E5-8874-A2D3B4FAB841}" type="presParOf" srcId="{DBACBA5E-0D8E-43C6-B59E-1C1B5356EC49}" destId="{EF1E1050-0AC8-4525-BFBE-02552A065BC0}" srcOrd="1" destOrd="0" presId="urn:microsoft.com/office/officeart/2005/8/layout/hierarchy4"/>
    <dgm:cxn modelId="{34179850-BBEB-4EE6-BF6C-F2C4D36819C9}" type="presParOf" srcId="{DBACBA5E-0D8E-43C6-B59E-1C1B5356EC49}" destId="{F49930F8-07B4-43A4-9B89-5D34843FABCF}" srcOrd="2" destOrd="0" presId="urn:microsoft.com/office/officeart/2005/8/layout/hierarchy4"/>
    <dgm:cxn modelId="{D04F4ACD-7946-45E9-8352-F02C4044280F}" type="presParOf" srcId="{F49930F8-07B4-43A4-9B89-5D34843FABCF}" destId="{A7326DB1-92EE-48D3-959F-2F94E1D61D3D}" srcOrd="0" destOrd="0" presId="urn:microsoft.com/office/officeart/2005/8/layout/hierarchy4"/>
    <dgm:cxn modelId="{5DBBAF70-41F6-4EE0-BB0B-ED0DF88D76D7}" type="presParOf" srcId="{F49930F8-07B4-43A4-9B89-5D34843FABCF}" destId="{443E1AE7-259F-4735-8F04-FCAA795B979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15FE41-C587-481A-AC30-8B310052C7E6}" type="doc">
      <dgm:prSet loTypeId="urn:microsoft.com/office/officeart/2005/8/layout/hierarchy4" loCatId="list" qsTypeId="urn:microsoft.com/office/officeart/2005/8/quickstyle/3d3" qsCatId="3D" csTypeId="urn:microsoft.com/office/officeart/2005/8/colors/accent6_2" csCatId="accent6" phldr="1"/>
      <dgm:spPr/>
      <dgm:t>
        <a:bodyPr/>
        <a:lstStyle/>
        <a:p>
          <a:endParaRPr lang="en-US"/>
        </a:p>
      </dgm:t>
    </dgm:pt>
    <dgm:pt modelId="{C2DDFB03-3377-4D5B-93C6-68AE52554B66}">
      <dgm:prSet phldrT="[Text]" custT="1"/>
      <dgm:spPr>
        <a:solidFill>
          <a:srgbClr val="009543"/>
        </a:solidFill>
      </dgm:spPr>
      <dgm:t>
        <a:bodyPr/>
        <a:lstStyle/>
        <a:p>
          <a:r>
            <a:rPr lang="en-US" sz="7200" b="1" u="none"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 Delivery Modes</a:t>
          </a:r>
        </a:p>
      </dgm:t>
    </dgm:pt>
    <dgm:pt modelId="{9D8E3861-B2DA-40C1-9E86-B400D24111D5}" type="parTrans" cxnId="{33C34AA9-A9C4-42D7-90DA-BA246636EA31}">
      <dgm:prSet/>
      <dgm:spPr/>
      <dgm:t>
        <a:bodyPr/>
        <a:lstStyle/>
        <a:p>
          <a:endParaRPr lang="en-US" sz="1600">
            <a:latin typeface="Arial" panose="020B0604020202020204" pitchFamily="34" charset="0"/>
            <a:cs typeface="Arial" panose="020B0604020202020204" pitchFamily="34" charset="0"/>
          </a:endParaRPr>
        </a:p>
      </dgm:t>
    </dgm:pt>
    <dgm:pt modelId="{EC29864D-2E02-4BB3-ACED-48BAA1C0CBB6}" type="sibTrans" cxnId="{33C34AA9-A9C4-42D7-90DA-BA246636EA31}">
      <dgm:prSet/>
      <dgm:spPr/>
      <dgm:t>
        <a:bodyPr/>
        <a:lstStyle/>
        <a:p>
          <a:endParaRPr lang="en-US" sz="1600">
            <a:latin typeface="Arial" panose="020B0604020202020204" pitchFamily="34" charset="0"/>
            <a:cs typeface="Arial" panose="020B0604020202020204" pitchFamily="34" charset="0"/>
          </a:endParaRPr>
        </a:p>
      </dgm:t>
    </dgm:pt>
    <dgm:pt modelId="{625FFB85-4CD9-4A14-BDBC-40250884D8FA}">
      <dgm:prSet phldrT="[Text]" custT="1"/>
      <dgm:spPr>
        <a:solidFill>
          <a:srgbClr val="003300">
            <a:alpha val="74902"/>
          </a:srgbClr>
        </a:solidFill>
      </dgm:spPr>
      <dgm:t>
        <a:bodyPr/>
        <a:lstStyle/>
        <a:p>
          <a:r>
            <a:rPr lang="en-US" sz="5400" b="1"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Club</a:t>
          </a:r>
        </a:p>
      </dgm:t>
    </dgm:pt>
    <dgm:pt modelId="{80594935-A503-47CF-B5E9-DB846A34AD06}" type="parTrans" cxnId="{35F8473E-CA7C-4B4E-BE0F-DF06893A9CFA}">
      <dgm:prSet/>
      <dgm:spPr/>
      <dgm:t>
        <a:bodyPr/>
        <a:lstStyle/>
        <a:p>
          <a:endParaRPr lang="en-US" sz="1600">
            <a:latin typeface="Arial" panose="020B0604020202020204" pitchFamily="34" charset="0"/>
            <a:cs typeface="Arial" panose="020B0604020202020204" pitchFamily="34" charset="0"/>
          </a:endParaRPr>
        </a:p>
      </dgm:t>
    </dgm:pt>
    <dgm:pt modelId="{5F143FBE-50EA-4B1E-AFC8-65C31CF0E855}" type="sibTrans" cxnId="{35F8473E-CA7C-4B4E-BE0F-DF06893A9CFA}">
      <dgm:prSet/>
      <dgm:spPr/>
      <dgm:t>
        <a:bodyPr/>
        <a:lstStyle/>
        <a:p>
          <a:endParaRPr lang="en-US" sz="1600">
            <a:latin typeface="Arial" panose="020B0604020202020204" pitchFamily="34" charset="0"/>
            <a:cs typeface="Arial" panose="020B0604020202020204" pitchFamily="34" charset="0"/>
          </a:endParaRPr>
        </a:p>
      </dgm:t>
    </dgm:pt>
    <dgm:pt modelId="{1C97FC56-79B3-4213-84EA-C28BEF10DD2A}">
      <dgm:prSet phldrT="[Text]" custT="1"/>
      <dgm:spPr>
        <a:solidFill>
          <a:srgbClr val="006600">
            <a:alpha val="74902"/>
          </a:srgbClr>
        </a:solidFill>
      </dgm:spPr>
      <dgm:t>
        <a:bodyPr/>
        <a:lstStyle/>
        <a:p>
          <a:r>
            <a:rPr lang="en-US" sz="4400" b="1"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Special Interest</a:t>
          </a:r>
        </a:p>
      </dgm:t>
    </dgm:pt>
    <dgm:pt modelId="{D78122C4-725B-472F-B0F9-B78F78240CB7}" type="parTrans" cxnId="{4A47FBBD-0BCC-48E8-98FB-3AD10EB1E4EE}">
      <dgm:prSet/>
      <dgm:spPr/>
      <dgm:t>
        <a:bodyPr/>
        <a:lstStyle/>
        <a:p>
          <a:endParaRPr lang="en-US" sz="1600">
            <a:latin typeface="Arial" panose="020B0604020202020204" pitchFamily="34" charset="0"/>
            <a:cs typeface="Arial" panose="020B0604020202020204" pitchFamily="34" charset="0"/>
          </a:endParaRPr>
        </a:p>
      </dgm:t>
    </dgm:pt>
    <dgm:pt modelId="{FFCC5384-368C-4782-937B-F61DA70DD475}" type="sibTrans" cxnId="{4A47FBBD-0BCC-48E8-98FB-3AD10EB1E4EE}">
      <dgm:prSet/>
      <dgm:spPr/>
      <dgm:t>
        <a:bodyPr/>
        <a:lstStyle/>
        <a:p>
          <a:endParaRPr lang="en-US" sz="1600">
            <a:latin typeface="Arial" panose="020B0604020202020204" pitchFamily="34" charset="0"/>
            <a:cs typeface="Arial" panose="020B0604020202020204" pitchFamily="34" charset="0"/>
          </a:endParaRPr>
        </a:p>
      </dgm:t>
    </dgm:pt>
    <dgm:pt modelId="{8776257D-F970-46D0-B74D-1471F2FC0F20}">
      <dgm:prSet phldrT="[Text]" custT="1"/>
      <dgm:spPr>
        <a:solidFill>
          <a:srgbClr val="00CC00">
            <a:alpha val="74902"/>
          </a:srgbClr>
        </a:solidFill>
      </dgm:spPr>
      <dgm:t>
        <a:bodyPr/>
        <a:lstStyle/>
        <a:p>
          <a:r>
            <a:rPr lang="en-US" sz="3200" b="1"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School Enrichment</a:t>
          </a:r>
        </a:p>
      </dgm:t>
    </dgm:pt>
    <dgm:pt modelId="{C32D3D6D-5421-4D6C-8176-DB3E51DF4634}" type="parTrans" cxnId="{77D1AFDD-A12C-4379-B12A-1E970AADE589}">
      <dgm:prSet/>
      <dgm:spPr/>
      <dgm:t>
        <a:bodyPr/>
        <a:lstStyle/>
        <a:p>
          <a:endParaRPr lang="en-US" sz="1600">
            <a:latin typeface="Arial" panose="020B0604020202020204" pitchFamily="34" charset="0"/>
            <a:cs typeface="Arial" panose="020B0604020202020204" pitchFamily="34" charset="0"/>
          </a:endParaRPr>
        </a:p>
      </dgm:t>
    </dgm:pt>
    <dgm:pt modelId="{27094767-3043-4D45-B0EE-4784BEF0C0DE}" type="sibTrans" cxnId="{77D1AFDD-A12C-4379-B12A-1E970AADE589}">
      <dgm:prSet/>
      <dgm:spPr/>
      <dgm:t>
        <a:bodyPr/>
        <a:lstStyle/>
        <a:p>
          <a:endParaRPr lang="en-US" sz="1600">
            <a:latin typeface="Arial" panose="020B0604020202020204" pitchFamily="34" charset="0"/>
            <a:cs typeface="Arial" panose="020B0604020202020204" pitchFamily="34" charset="0"/>
          </a:endParaRPr>
        </a:p>
      </dgm:t>
    </dgm:pt>
    <dgm:pt modelId="{0125897D-BC01-4410-ADBA-5A7AEBD5B7B6}" type="pres">
      <dgm:prSet presAssocID="{9A15FE41-C587-481A-AC30-8B310052C7E6}" presName="Name0" presStyleCnt="0">
        <dgm:presLayoutVars>
          <dgm:chPref val="1"/>
          <dgm:dir/>
          <dgm:animOne val="branch"/>
          <dgm:animLvl val="lvl"/>
          <dgm:resizeHandles/>
        </dgm:presLayoutVars>
      </dgm:prSet>
      <dgm:spPr/>
    </dgm:pt>
    <dgm:pt modelId="{00B8AFED-C0A6-44BB-BFF0-F91907E63A9D}" type="pres">
      <dgm:prSet presAssocID="{C2DDFB03-3377-4D5B-93C6-68AE52554B66}" presName="vertOne" presStyleCnt="0"/>
      <dgm:spPr/>
    </dgm:pt>
    <dgm:pt modelId="{61BFE112-1B85-4EFC-B1DF-331E311C8573}" type="pres">
      <dgm:prSet presAssocID="{C2DDFB03-3377-4D5B-93C6-68AE52554B66}" presName="txOne" presStyleLbl="node0" presStyleIdx="0" presStyleCnt="1">
        <dgm:presLayoutVars>
          <dgm:chPref val="3"/>
        </dgm:presLayoutVars>
      </dgm:prSet>
      <dgm:spPr/>
    </dgm:pt>
    <dgm:pt modelId="{CEE12E74-39C1-42AB-A1E0-30F79D2BA00A}" type="pres">
      <dgm:prSet presAssocID="{C2DDFB03-3377-4D5B-93C6-68AE52554B66}" presName="parTransOne" presStyleCnt="0"/>
      <dgm:spPr/>
    </dgm:pt>
    <dgm:pt modelId="{E630DD1C-A156-44AC-97E9-70CEAE5B4A9A}" type="pres">
      <dgm:prSet presAssocID="{C2DDFB03-3377-4D5B-93C6-68AE52554B66}" presName="horzOne" presStyleCnt="0"/>
      <dgm:spPr/>
    </dgm:pt>
    <dgm:pt modelId="{C522CBCF-1F66-4E44-B2B4-6759EBBB2177}" type="pres">
      <dgm:prSet presAssocID="{625FFB85-4CD9-4A14-BDBC-40250884D8FA}" presName="vertTwo" presStyleCnt="0"/>
      <dgm:spPr/>
    </dgm:pt>
    <dgm:pt modelId="{97DA31EC-23BA-475C-AD16-0B1CD297FDE6}" type="pres">
      <dgm:prSet presAssocID="{625FFB85-4CD9-4A14-BDBC-40250884D8FA}" presName="txTwo" presStyleLbl="node2" presStyleIdx="0" presStyleCnt="3" custLinFactNeighborX="-114" custLinFactNeighborY="17">
        <dgm:presLayoutVars>
          <dgm:chPref val="3"/>
        </dgm:presLayoutVars>
      </dgm:prSet>
      <dgm:spPr/>
    </dgm:pt>
    <dgm:pt modelId="{780A0FD5-D283-4136-B400-C864E838E8B4}" type="pres">
      <dgm:prSet presAssocID="{625FFB85-4CD9-4A14-BDBC-40250884D8FA}" presName="horzTwo" presStyleCnt="0"/>
      <dgm:spPr/>
    </dgm:pt>
    <dgm:pt modelId="{D293D5D3-9529-4A10-8BC9-7ED1860666E7}" type="pres">
      <dgm:prSet presAssocID="{5F143FBE-50EA-4B1E-AFC8-65C31CF0E855}" presName="sibSpaceTwo" presStyleCnt="0"/>
      <dgm:spPr/>
    </dgm:pt>
    <dgm:pt modelId="{86087C58-EA39-4B58-9FEF-DA5EBD5489B3}" type="pres">
      <dgm:prSet presAssocID="{1C97FC56-79B3-4213-84EA-C28BEF10DD2A}" presName="vertTwo" presStyleCnt="0"/>
      <dgm:spPr/>
    </dgm:pt>
    <dgm:pt modelId="{1A9B9C5A-E761-4532-AE78-1863A45EC8B9}" type="pres">
      <dgm:prSet presAssocID="{1C97FC56-79B3-4213-84EA-C28BEF10DD2A}" presName="txTwo" presStyleLbl="node2" presStyleIdx="1" presStyleCnt="3">
        <dgm:presLayoutVars>
          <dgm:chPref val="3"/>
        </dgm:presLayoutVars>
      </dgm:prSet>
      <dgm:spPr/>
    </dgm:pt>
    <dgm:pt modelId="{CE801AE7-33FD-46FA-8D06-3606A86538D7}" type="pres">
      <dgm:prSet presAssocID="{1C97FC56-79B3-4213-84EA-C28BEF10DD2A}" presName="horzTwo" presStyleCnt="0"/>
      <dgm:spPr/>
    </dgm:pt>
    <dgm:pt modelId="{6D01EBAE-5FED-4BC5-A6E5-CA7164007410}" type="pres">
      <dgm:prSet presAssocID="{FFCC5384-368C-4782-937B-F61DA70DD475}" presName="sibSpaceTwo" presStyleCnt="0"/>
      <dgm:spPr/>
    </dgm:pt>
    <dgm:pt modelId="{D8CF48D2-A00E-44BA-AA5C-3626D0BCD087}" type="pres">
      <dgm:prSet presAssocID="{8776257D-F970-46D0-B74D-1471F2FC0F20}" presName="vertTwo" presStyleCnt="0"/>
      <dgm:spPr/>
    </dgm:pt>
    <dgm:pt modelId="{2F125EBD-500D-4446-8B5A-D913F2E33F31}" type="pres">
      <dgm:prSet presAssocID="{8776257D-F970-46D0-B74D-1471F2FC0F20}" presName="txTwo" presStyleLbl="node2" presStyleIdx="2" presStyleCnt="3">
        <dgm:presLayoutVars>
          <dgm:chPref val="3"/>
        </dgm:presLayoutVars>
      </dgm:prSet>
      <dgm:spPr/>
    </dgm:pt>
    <dgm:pt modelId="{69EEF85D-A64A-407C-961B-6E285F2F743E}" type="pres">
      <dgm:prSet presAssocID="{8776257D-F970-46D0-B74D-1471F2FC0F20}" presName="horzTwo" presStyleCnt="0"/>
      <dgm:spPr/>
    </dgm:pt>
  </dgm:ptLst>
  <dgm:cxnLst>
    <dgm:cxn modelId="{4FFEA42A-DB4A-4178-B094-BD3289B0A786}" type="presOf" srcId="{1C97FC56-79B3-4213-84EA-C28BEF10DD2A}" destId="{1A9B9C5A-E761-4532-AE78-1863A45EC8B9}" srcOrd="0" destOrd="0" presId="urn:microsoft.com/office/officeart/2005/8/layout/hierarchy4"/>
    <dgm:cxn modelId="{35F8473E-CA7C-4B4E-BE0F-DF06893A9CFA}" srcId="{C2DDFB03-3377-4D5B-93C6-68AE52554B66}" destId="{625FFB85-4CD9-4A14-BDBC-40250884D8FA}" srcOrd="0" destOrd="0" parTransId="{80594935-A503-47CF-B5E9-DB846A34AD06}" sibTransId="{5F143FBE-50EA-4B1E-AFC8-65C31CF0E855}"/>
    <dgm:cxn modelId="{90A32F6F-84F3-43F6-9675-6F5241832106}" type="presOf" srcId="{625FFB85-4CD9-4A14-BDBC-40250884D8FA}" destId="{97DA31EC-23BA-475C-AD16-0B1CD297FDE6}" srcOrd="0" destOrd="0" presId="urn:microsoft.com/office/officeart/2005/8/layout/hierarchy4"/>
    <dgm:cxn modelId="{D6CCD951-266C-4B62-A583-980A7C1E08FD}" type="presOf" srcId="{8776257D-F970-46D0-B74D-1471F2FC0F20}" destId="{2F125EBD-500D-4446-8B5A-D913F2E33F31}" srcOrd="0" destOrd="0" presId="urn:microsoft.com/office/officeart/2005/8/layout/hierarchy4"/>
    <dgm:cxn modelId="{B979CD53-B57A-436F-BAAC-106909E95815}" type="presOf" srcId="{C2DDFB03-3377-4D5B-93C6-68AE52554B66}" destId="{61BFE112-1B85-4EFC-B1DF-331E311C8573}" srcOrd="0" destOrd="0" presId="urn:microsoft.com/office/officeart/2005/8/layout/hierarchy4"/>
    <dgm:cxn modelId="{99E00D57-92DB-4D20-BEF8-624B2CAF439E}" type="presOf" srcId="{9A15FE41-C587-481A-AC30-8B310052C7E6}" destId="{0125897D-BC01-4410-ADBA-5A7AEBD5B7B6}" srcOrd="0" destOrd="0" presId="urn:microsoft.com/office/officeart/2005/8/layout/hierarchy4"/>
    <dgm:cxn modelId="{33C34AA9-A9C4-42D7-90DA-BA246636EA31}" srcId="{9A15FE41-C587-481A-AC30-8B310052C7E6}" destId="{C2DDFB03-3377-4D5B-93C6-68AE52554B66}" srcOrd="0" destOrd="0" parTransId="{9D8E3861-B2DA-40C1-9E86-B400D24111D5}" sibTransId="{EC29864D-2E02-4BB3-ACED-48BAA1C0CBB6}"/>
    <dgm:cxn modelId="{4A47FBBD-0BCC-48E8-98FB-3AD10EB1E4EE}" srcId="{C2DDFB03-3377-4D5B-93C6-68AE52554B66}" destId="{1C97FC56-79B3-4213-84EA-C28BEF10DD2A}" srcOrd="1" destOrd="0" parTransId="{D78122C4-725B-472F-B0F9-B78F78240CB7}" sibTransId="{FFCC5384-368C-4782-937B-F61DA70DD475}"/>
    <dgm:cxn modelId="{77D1AFDD-A12C-4379-B12A-1E970AADE589}" srcId="{C2DDFB03-3377-4D5B-93C6-68AE52554B66}" destId="{8776257D-F970-46D0-B74D-1471F2FC0F20}" srcOrd="2" destOrd="0" parTransId="{C32D3D6D-5421-4D6C-8176-DB3E51DF4634}" sibTransId="{27094767-3043-4D45-B0EE-4784BEF0C0DE}"/>
    <dgm:cxn modelId="{7D54C734-854D-4B6A-B4E6-8B3C2D566C68}" type="presParOf" srcId="{0125897D-BC01-4410-ADBA-5A7AEBD5B7B6}" destId="{00B8AFED-C0A6-44BB-BFF0-F91907E63A9D}" srcOrd="0" destOrd="0" presId="urn:microsoft.com/office/officeart/2005/8/layout/hierarchy4"/>
    <dgm:cxn modelId="{BCAAF3A5-5766-4091-93BF-9746E886D5F2}" type="presParOf" srcId="{00B8AFED-C0A6-44BB-BFF0-F91907E63A9D}" destId="{61BFE112-1B85-4EFC-B1DF-331E311C8573}" srcOrd="0" destOrd="0" presId="urn:microsoft.com/office/officeart/2005/8/layout/hierarchy4"/>
    <dgm:cxn modelId="{6D9BE578-B90F-4C64-9085-BD669B959F28}" type="presParOf" srcId="{00B8AFED-C0A6-44BB-BFF0-F91907E63A9D}" destId="{CEE12E74-39C1-42AB-A1E0-30F79D2BA00A}" srcOrd="1" destOrd="0" presId="urn:microsoft.com/office/officeart/2005/8/layout/hierarchy4"/>
    <dgm:cxn modelId="{21F3E19D-3B0A-4909-889F-54D85E1EBDB9}" type="presParOf" srcId="{00B8AFED-C0A6-44BB-BFF0-F91907E63A9D}" destId="{E630DD1C-A156-44AC-97E9-70CEAE5B4A9A}" srcOrd="2" destOrd="0" presId="urn:microsoft.com/office/officeart/2005/8/layout/hierarchy4"/>
    <dgm:cxn modelId="{DE649801-80E0-492D-A547-61EC6D12E33A}" type="presParOf" srcId="{E630DD1C-A156-44AC-97E9-70CEAE5B4A9A}" destId="{C522CBCF-1F66-4E44-B2B4-6759EBBB2177}" srcOrd="0" destOrd="0" presId="urn:microsoft.com/office/officeart/2005/8/layout/hierarchy4"/>
    <dgm:cxn modelId="{7F0113BC-310C-416D-999F-0788AE39B1D3}" type="presParOf" srcId="{C522CBCF-1F66-4E44-B2B4-6759EBBB2177}" destId="{97DA31EC-23BA-475C-AD16-0B1CD297FDE6}" srcOrd="0" destOrd="0" presId="urn:microsoft.com/office/officeart/2005/8/layout/hierarchy4"/>
    <dgm:cxn modelId="{26833F28-63D2-433F-80F0-A30F48EC1053}" type="presParOf" srcId="{C522CBCF-1F66-4E44-B2B4-6759EBBB2177}" destId="{780A0FD5-D283-4136-B400-C864E838E8B4}" srcOrd="1" destOrd="0" presId="urn:microsoft.com/office/officeart/2005/8/layout/hierarchy4"/>
    <dgm:cxn modelId="{8048AECA-10AA-4C12-B234-D851A088A921}" type="presParOf" srcId="{E630DD1C-A156-44AC-97E9-70CEAE5B4A9A}" destId="{D293D5D3-9529-4A10-8BC9-7ED1860666E7}" srcOrd="1" destOrd="0" presId="urn:microsoft.com/office/officeart/2005/8/layout/hierarchy4"/>
    <dgm:cxn modelId="{3E348A7F-CB49-4B0E-905B-1D813D481A3E}" type="presParOf" srcId="{E630DD1C-A156-44AC-97E9-70CEAE5B4A9A}" destId="{86087C58-EA39-4B58-9FEF-DA5EBD5489B3}" srcOrd="2" destOrd="0" presId="urn:microsoft.com/office/officeart/2005/8/layout/hierarchy4"/>
    <dgm:cxn modelId="{BA320135-00D9-49D5-97FF-DEC7698597F5}" type="presParOf" srcId="{86087C58-EA39-4B58-9FEF-DA5EBD5489B3}" destId="{1A9B9C5A-E761-4532-AE78-1863A45EC8B9}" srcOrd="0" destOrd="0" presId="urn:microsoft.com/office/officeart/2005/8/layout/hierarchy4"/>
    <dgm:cxn modelId="{C9AEB84B-FAAC-4FF4-A032-B396C209DCFB}" type="presParOf" srcId="{86087C58-EA39-4B58-9FEF-DA5EBD5489B3}" destId="{CE801AE7-33FD-46FA-8D06-3606A86538D7}" srcOrd="1" destOrd="0" presId="urn:microsoft.com/office/officeart/2005/8/layout/hierarchy4"/>
    <dgm:cxn modelId="{C4148806-F224-4722-9EE1-ADF08ABDA702}" type="presParOf" srcId="{E630DD1C-A156-44AC-97E9-70CEAE5B4A9A}" destId="{6D01EBAE-5FED-4BC5-A6E5-CA7164007410}" srcOrd="3" destOrd="0" presId="urn:microsoft.com/office/officeart/2005/8/layout/hierarchy4"/>
    <dgm:cxn modelId="{A6FBF555-B97C-402A-89D2-5711119A31E4}" type="presParOf" srcId="{E630DD1C-A156-44AC-97E9-70CEAE5B4A9A}" destId="{D8CF48D2-A00E-44BA-AA5C-3626D0BCD087}" srcOrd="4" destOrd="0" presId="urn:microsoft.com/office/officeart/2005/8/layout/hierarchy4"/>
    <dgm:cxn modelId="{3987A834-B8D7-401A-A32F-3937F047B50B}" type="presParOf" srcId="{D8CF48D2-A00E-44BA-AA5C-3626D0BCD087}" destId="{2F125EBD-500D-4446-8B5A-D913F2E33F31}" srcOrd="0" destOrd="0" presId="urn:microsoft.com/office/officeart/2005/8/layout/hierarchy4"/>
    <dgm:cxn modelId="{3EBC8249-0743-4C79-9A27-D60FA84BEC1E}" type="presParOf" srcId="{D8CF48D2-A00E-44BA-AA5C-3626D0BCD087}" destId="{69EEF85D-A64A-407C-961B-6E285F2F743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BC4B6B-02DE-48E1-801A-0DD0EA22DA08}" type="doc">
      <dgm:prSet loTypeId="urn:microsoft.com/office/officeart/2005/8/layout/hierarchy4" loCatId="list" qsTypeId="urn:microsoft.com/office/officeart/2005/8/quickstyle/3d3" qsCatId="3D" csTypeId="urn:microsoft.com/office/officeart/2005/8/colors/accent0_3" csCatId="mainScheme" phldr="1"/>
      <dgm:spPr/>
      <dgm:t>
        <a:bodyPr/>
        <a:lstStyle/>
        <a:p>
          <a:endParaRPr lang="en-US"/>
        </a:p>
      </dgm:t>
    </dgm:pt>
    <dgm:pt modelId="{F12D47F3-5355-447D-AADF-F4AAB1134421}">
      <dgm:prSet custT="1"/>
      <dgm:spPr>
        <a:solidFill>
          <a:srgbClr val="003300"/>
        </a:solidFill>
      </dgm:spPr>
      <dgm:t>
        <a:bodyPr/>
        <a:lstStyle/>
        <a:p>
          <a:pPr rtl="0"/>
          <a:r>
            <a:rPr lang="en-US" sz="115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a:t>
          </a:r>
          <a:endParaRPr lang="en-US" sz="115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5352548-CFF9-45AA-85DC-16F83D3D23E0}" type="parTrans" cxnId="{4B2B61E4-2739-49B6-9FB5-FBE5C2906755}">
      <dgm:prSet/>
      <dgm:spPr/>
      <dgm:t>
        <a:bodyPr/>
        <a:lstStyle/>
        <a:p>
          <a:endParaRPr lang="en-US">
            <a:latin typeface="Arial" panose="020B0604020202020204" pitchFamily="34" charset="0"/>
            <a:cs typeface="Arial" panose="020B0604020202020204" pitchFamily="34" charset="0"/>
          </a:endParaRPr>
        </a:p>
      </dgm:t>
    </dgm:pt>
    <dgm:pt modelId="{3D971AF9-6A99-4CC3-AB0C-92550B7FFBAA}" type="sibTrans" cxnId="{4B2B61E4-2739-49B6-9FB5-FBE5C2906755}">
      <dgm:prSet/>
      <dgm:spPr/>
      <dgm:t>
        <a:bodyPr/>
        <a:lstStyle/>
        <a:p>
          <a:endParaRPr lang="en-US">
            <a:latin typeface="Arial" panose="020B0604020202020204" pitchFamily="34" charset="0"/>
            <a:cs typeface="Arial" panose="020B0604020202020204" pitchFamily="34" charset="0"/>
          </a:endParaRPr>
        </a:p>
      </dgm:t>
    </dgm:pt>
    <dgm:pt modelId="{72E0221B-D18C-425D-8A72-1B850C2E81AC}">
      <dgm:prSet/>
      <dgm:spPr>
        <a:solidFill>
          <a:srgbClr val="003300">
            <a:alpha val="74902"/>
          </a:srgbClr>
        </a:solidFill>
      </dgm:spPr>
      <dgm:t>
        <a:bodyPr/>
        <a:lstStyle/>
        <a:p>
          <a:pPr rtl="0"/>
          <a: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Planned program. </a:t>
          </a:r>
        </a:p>
      </dgm:t>
    </dgm:pt>
    <dgm:pt modelId="{9FA696B9-6336-4898-B216-E0B20AE87AF8}" type="parTrans" cxnId="{4C265F56-91B4-4B4E-9D8D-957C9EA56086}">
      <dgm:prSet/>
      <dgm:spPr/>
      <dgm:t>
        <a:bodyPr/>
        <a:lstStyle/>
        <a:p>
          <a:endParaRPr lang="en-US">
            <a:latin typeface="Arial" panose="020B0604020202020204" pitchFamily="34" charset="0"/>
            <a:cs typeface="Arial" panose="020B0604020202020204" pitchFamily="34" charset="0"/>
          </a:endParaRPr>
        </a:p>
      </dgm:t>
    </dgm:pt>
    <dgm:pt modelId="{66A05DA3-0119-4E5B-921F-2FCAD073AF4F}" type="sibTrans" cxnId="{4C265F56-91B4-4B4E-9D8D-957C9EA56086}">
      <dgm:prSet/>
      <dgm:spPr/>
      <dgm:t>
        <a:bodyPr/>
        <a:lstStyle/>
        <a:p>
          <a:endParaRPr lang="en-US">
            <a:latin typeface="Arial" panose="020B0604020202020204" pitchFamily="34" charset="0"/>
            <a:cs typeface="Arial" panose="020B0604020202020204" pitchFamily="34" charset="0"/>
          </a:endParaRPr>
        </a:p>
      </dgm:t>
    </dgm:pt>
    <dgm:pt modelId="{E34A90A1-4301-45C5-8C1E-5FC5468DDDDB}">
      <dgm:prSet/>
      <dgm:spPr>
        <a:solidFill>
          <a:srgbClr val="003300">
            <a:alpha val="74902"/>
          </a:srgbClr>
        </a:solidFill>
      </dgm:spPr>
      <dgm:t>
        <a:bodyPr/>
        <a:lstStyle/>
        <a:p>
          <a:pPr rtl="0"/>
          <a: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school,</a:t>
          </a:r>
          <a:b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school,</a:t>
          </a:r>
          <a:b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community or associated with a military installation.</a:t>
          </a:r>
          <a:endParaRPr lang="en-US" dirty="0">
            <a:ln>
              <a:solidFill>
                <a:schemeClr val="tx1"/>
              </a:solidFill>
            </a:ln>
            <a:solidFill>
              <a:srgbClr val="FFFFFF"/>
            </a:solidFill>
            <a:latin typeface="Arial" panose="020B0604020202020204" pitchFamily="34" charset="0"/>
            <a:cs typeface="Arial" panose="020B0604020202020204" pitchFamily="34" charset="0"/>
          </a:endParaRPr>
        </a:p>
      </dgm:t>
    </dgm:pt>
    <dgm:pt modelId="{4132A362-3246-441D-955B-78FCFED196D0}" type="sibTrans" cxnId="{49911DE0-B07B-4593-B092-7C18E99BC8BF}">
      <dgm:prSet/>
      <dgm:spPr/>
      <dgm:t>
        <a:bodyPr/>
        <a:lstStyle/>
        <a:p>
          <a:endParaRPr lang="en-US">
            <a:latin typeface="Arial" panose="020B0604020202020204" pitchFamily="34" charset="0"/>
            <a:cs typeface="Arial" panose="020B0604020202020204" pitchFamily="34" charset="0"/>
          </a:endParaRPr>
        </a:p>
      </dgm:t>
    </dgm:pt>
    <dgm:pt modelId="{63D983DD-A017-47C6-A01C-1E50CEC1D712}" type="parTrans" cxnId="{49911DE0-B07B-4593-B092-7C18E99BC8BF}">
      <dgm:prSet/>
      <dgm:spPr/>
      <dgm:t>
        <a:bodyPr/>
        <a:lstStyle/>
        <a:p>
          <a:endParaRPr lang="en-US">
            <a:latin typeface="Arial" panose="020B0604020202020204" pitchFamily="34" charset="0"/>
            <a:cs typeface="Arial" panose="020B0604020202020204" pitchFamily="34" charset="0"/>
          </a:endParaRPr>
        </a:p>
      </dgm:t>
    </dgm:pt>
    <dgm:pt modelId="{931E9E0B-7286-4199-A233-AB7D4CD0EBA5}">
      <dgm:prSet/>
      <dgm:spPr>
        <a:solidFill>
          <a:srgbClr val="406640"/>
        </a:solidFill>
      </dgm:spPr>
      <dgm:t>
        <a:bodyPr/>
        <a:lstStyle/>
        <a:p>
          <a:pPr rtl="0"/>
          <a:r>
            <a:rPr lang="en-US" b="1" dirty="0">
              <a:ln>
                <a:solidFill>
                  <a:schemeClr val="tx1"/>
                </a:solidFill>
              </a:ln>
              <a:solidFill>
                <a:srgbClr val="FFFFFF"/>
              </a:solidFill>
              <a:effectLst/>
              <a:latin typeface="Arial" panose="020B0604020202020204" pitchFamily="34" charset="0"/>
              <a:cs typeface="Arial" panose="020B0604020202020204" pitchFamily="34" charset="0"/>
            </a:rPr>
            <a:t>Organized group </a:t>
          </a:r>
        </a:p>
        <a:p>
          <a:pPr rtl="0"/>
          <a:r>
            <a:rPr lang="en-US" b="1" dirty="0">
              <a:ln>
                <a:solidFill>
                  <a:schemeClr val="tx1"/>
                </a:solidFill>
              </a:ln>
              <a:solidFill>
                <a:srgbClr val="FFFFFF"/>
              </a:solidFill>
              <a:effectLst/>
              <a:latin typeface="Arial" panose="020B0604020202020204" pitchFamily="34" charset="0"/>
              <a:cs typeface="Arial" panose="020B0604020202020204" pitchFamily="34" charset="0"/>
            </a:rPr>
            <a:t>Educational experiences</a:t>
          </a:r>
        </a:p>
      </dgm:t>
    </dgm:pt>
    <dgm:pt modelId="{41F6C82A-5106-4BCC-BC94-35DC7C04F102}" type="sibTrans" cxnId="{4660F8D3-793E-4285-87D7-277204476C56}">
      <dgm:prSet/>
      <dgm:spPr/>
      <dgm:t>
        <a:bodyPr/>
        <a:lstStyle/>
        <a:p>
          <a:endParaRPr lang="en-US">
            <a:latin typeface="Arial" panose="020B0604020202020204" pitchFamily="34" charset="0"/>
            <a:cs typeface="Arial" panose="020B0604020202020204" pitchFamily="34" charset="0"/>
          </a:endParaRPr>
        </a:p>
      </dgm:t>
    </dgm:pt>
    <dgm:pt modelId="{7462BD66-1A71-4BD1-8660-EC8EBD8D20A4}" type="parTrans" cxnId="{4660F8D3-793E-4285-87D7-277204476C56}">
      <dgm:prSet/>
      <dgm:spPr/>
      <dgm:t>
        <a:bodyPr/>
        <a:lstStyle/>
        <a:p>
          <a:endParaRPr lang="en-US">
            <a:latin typeface="Arial" panose="020B0604020202020204" pitchFamily="34" charset="0"/>
            <a:cs typeface="Arial" panose="020B0604020202020204" pitchFamily="34" charset="0"/>
          </a:endParaRPr>
        </a:p>
      </dgm:t>
    </dgm:pt>
    <dgm:pt modelId="{ECAB79AD-1E45-410A-AE34-F1DFF851E154}" type="pres">
      <dgm:prSet presAssocID="{69BC4B6B-02DE-48E1-801A-0DD0EA22DA08}" presName="Name0" presStyleCnt="0">
        <dgm:presLayoutVars>
          <dgm:chPref val="1"/>
          <dgm:dir/>
          <dgm:animOne val="branch"/>
          <dgm:animLvl val="lvl"/>
          <dgm:resizeHandles/>
        </dgm:presLayoutVars>
      </dgm:prSet>
      <dgm:spPr/>
    </dgm:pt>
    <dgm:pt modelId="{E5039EF5-B4B9-4B04-80BC-E40B11D8DC75}" type="pres">
      <dgm:prSet presAssocID="{F12D47F3-5355-447D-AADF-F4AAB1134421}" presName="vertOne" presStyleCnt="0"/>
      <dgm:spPr/>
    </dgm:pt>
    <dgm:pt modelId="{787984E1-D853-471F-8B0C-715CC8218194}" type="pres">
      <dgm:prSet presAssocID="{F12D47F3-5355-447D-AADF-F4AAB1134421}" presName="txOne" presStyleLbl="node0" presStyleIdx="0" presStyleCnt="1">
        <dgm:presLayoutVars>
          <dgm:chPref val="3"/>
        </dgm:presLayoutVars>
      </dgm:prSet>
      <dgm:spPr/>
    </dgm:pt>
    <dgm:pt modelId="{3A93F4DB-1A02-4D5A-BA6B-A015D3919701}" type="pres">
      <dgm:prSet presAssocID="{F12D47F3-5355-447D-AADF-F4AAB1134421}" presName="parTransOne" presStyleCnt="0"/>
      <dgm:spPr/>
    </dgm:pt>
    <dgm:pt modelId="{0F162707-9E14-400D-AA25-6C2CA4CA6308}" type="pres">
      <dgm:prSet presAssocID="{F12D47F3-5355-447D-AADF-F4AAB1134421}" presName="horzOne" presStyleCnt="0"/>
      <dgm:spPr/>
    </dgm:pt>
    <dgm:pt modelId="{BE7C8637-B633-482D-91D7-D4FD3E634003}" type="pres">
      <dgm:prSet presAssocID="{931E9E0B-7286-4199-A233-AB7D4CD0EBA5}" presName="vertTwo" presStyleCnt="0"/>
      <dgm:spPr/>
    </dgm:pt>
    <dgm:pt modelId="{D14E8655-8B6C-4B49-8D2F-CF37A1D29E3D}" type="pres">
      <dgm:prSet presAssocID="{931E9E0B-7286-4199-A233-AB7D4CD0EBA5}" presName="txTwo" presStyleLbl="node2" presStyleIdx="0" presStyleCnt="3" custLinFactNeighborX="-114" custLinFactNeighborY="28">
        <dgm:presLayoutVars>
          <dgm:chPref val="3"/>
        </dgm:presLayoutVars>
      </dgm:prSet>
      <dgm:spPr/>
    </dgm:pt>
    <dgm:pt modelId="{85EA46AD-C942-40B6-8F1E-95D01808BFCB}" type="pres">
      <dgm:prSet presAssocID="{931E9E0B-7286-4199-A233-AB7D4CD0EBA5}" presName="horzTwo" presStyleCnt="0"/>
      <dgm:spPr/>
    </dgm:pt>
    <dgm:pt modelId="{D6992A17-43D1-4DF8-B0C2-6909D9B51FC6}" type="pres">
      <dgm:prSet presAssocID="{41F6C82A-5106-4BCC-BC94-35DC7C04F102}" presName="sibSpaceTwo" presStyleCnt="0"/>
      <dgm:spPr/>
    </dgm:pt>
    <dgm:pt modelId="{AA8A9029-85B9-45FF-A32A-D2ADFD8BC21D}" type="pres">
      <dgm:prSet presAssocID="{E34A90A1-4301-45C5-8C1E-5FC5468DDDDB}" presName="vertTwo" presStyleCnt="0"/>
      <dgm:spPr/>
    </dgm:pt>
    <dgm:pt modelId="{03246F6C-B65B-4E57-A86E-2A9F1EEC4C43}" type="pres">
      <dgm:prSet presAssocID="{E34A90A1-4301-45C5-8C1E-5FC5468DDDDB}" presName="txTwo" presStyleLbl="node2" presStyleIdx="1" presStyleCnt="3">
        <dgm:presLayoutVars>
          <dgm:chPref val="3"/>
        </dgm:presLayoutVars>
      </dgm:prSet>
      <dgm:spPr/>
    </dgm:pt>
    <dgm:pt modelId="{13843C4F-A48E-434B-8784-CD0A0C70D3A5}" type="pres">
      <dgm:prSet presAssocID="{E34A90A1-4301-45C5-8C1E-5FC5468DDDDB}" presName="horzTwo" presStyleCnt="0"/>
      <dgm:spPr/>
    </dgm:pt>
    <dgm:pt modelId="{0A4C907F-203E-47D8-BE86-FEC1B54E36B3}" type="pres">
      <dgm:prSet presAssocID="{4132A362-3246-441D-955B-78FCFED196D0}" presName="sibSpaceTwo" presStyleCnt="0"/>
      <dgm:spPr/>
    </dgm:pt>
    <dgm:pt modelId="{F1FB07C0-343A-438D-90BF-9244E574499E}" type="pres">
      <dgm:prSet presAssocID="{72E0221B-D18C-425D-8A72-1B850C2E81AC}" presName="vertTwo" presStyleCnt="0"/>
      <dgm:spPr/>
    </dgm:pt>
    <dgm:pt modelId="{6E068936-4A1A-45C8-977B-8816BBE6990D}" type="pres">
      <dgm:prSet presAssocID="{72E0221B-D18C-425D-8A72-1B850C2E81AC}" presName="txTwo" presStyleLbl="node2" presStyleIdx="2" presStyleCnt="3">
        <dgm:presLayoutVars>
          <dgm:chPref val="3"/>
        </dgm:presLayoutVars>
      </dgm:prSet>
      <dgm:spPr/>
    </dgm:pt>
    <dgm:pt modelId="{C3A79870-C574-44F2-A02D-1C6B8AA8C3B2}" type="pres">
      <dgm:prSet presAssocID="{72E0221B-D18C-425D-8A72-1B850C2E81AC}" presName="horzTwo" presStyleCnt="0"/>
      <dgm:spPr/>
    </dgm:pt>
  </dgm:ptLst>
  <dgm:cxnLst>
    <dgm:cxn modelId="{9CEC5A2D-ADA9-40C2-9B4A-94BF111B13D0}" type="presOf" srcId="{E34A90A1-4301-45C5-8C1E-5FC5468DDDDB}" destId="{03246F6C-B65B-4E57-A86E-2A9F1EEC4C43}" srcOrd="0" destOrd="0" presId="urn:microsoft.com/office/officeart/2005/8/layout/hierarchy4"/>
    <dgm:cxn modelId="{91CA5473-5A18-49ED-BE1F-57181FB1383B}" type="presOf" srcId="{931E9E0B-7286-4199-A233-AB7D4CD0EBA5}" destId="{D14E8655-8B6C-4B49-8D2F-CF37A1D29E3D}" srcOrd="0" destOrd="0" presId="urn:microsoft.com/office/officeart/2005/8/layout/hierarchy4"/>
    <dgm:cxn modelId="{4C265F56-91B4-4B4E-9D8D-957C9EA56086}" srcId="{F12D47F3-5355-447D-AADF-F4AAB1134421}" destId="{72E0221B-D18C-425D-8A72-1B850C2E81AC}" srcOrd="2" destOrd="0" parTransId="{9FA696B9-6336-4898-B216-E0B20AE87AF8}" sibTransId="{66A05DA3-0119-4E5B-921F-2FCAD073AF4F}"/>
    <dgm:cxn modelId="{3D6B0FA7-9765-4C4B-81AD-881042E37002}" type="presOf" srcId="{F12D47F3-5355-447D-AADF-F4AAB1134421}" destId="{787984E1-D853-471F-8B0C-715CC8218194}" srcOrd="0" destOrd="0" presId="urn:microsoft.com/office/officeart/2005/8/layout/hierarchy4"/>
    <dgm:cxn modelId="{8EC524B1-4E63-41F6-B856-44B9CB255F30}" type="presOf" srcId="{72E0221B-D18C-425D-8A72-1B850C2E81AC}" destId="{6E068936-4A1A-45C8-977B-8816BBE6990D}" srcOrd="0" destOrd="0" presId="urn:microsoft.com/office/officeart/2005/8/layout/hierarchy4"/>
    <dgm:cxn modelId="{4660F8D3-793E-4285-87D7-277204476C56}" srcId="{F12D47F3-5355-447D-AADF-F4AAB1134421}" destId="{931E9E0B-7286-4199-A233-AB7D4CD0EBA5}" srcOrd="0" destOrd="0" parTransId="{7462BD66-1A71-4BD1-8660-EC8EBD8D20A4}" sibTransId="{41F6C82A-5106-4BCC-BC94-35DC7C04F102}"/>
    <dgm:cxn modelId="{49911DE0-B07B-4593-B092-7C18E99BC8BF}" srcId="{F12D47F3-5355-447D-AADF-F4AAB1134421}" destId="{E34A90A1-4301-45C5-8C1E-5FC5468DDDDB}" srcOrd="1" destOrd="0" parTransId="{63D983DD-A017-47C6-A01C-1E50CEC1D712}" sibTransId="{4132A362-3246-441D-955B-78FCFED196D0}"/>
    <dgm:cxn modelId="{4B2B61E4-2739-49B6-9FB5-FBE5C2906755}" srcId="{69BC4B6B-02DE-48E1-801A-0DD0EA22DA08}" destId="{F12D47F3-5355-447D-AADF-F4AAB1134421}" srcOrd="0" destOrd="0" parTransId="{55352548-CFF9-45AA-85DC-16F83D3D23E0}" sibTransId="{3D971AF9-6A99-4CC3-AB0C-92550B7FFBAA}"/>
    <dgm:cxn modelId="{7327FEFC-C420-4A12-A69E-2AB2FD1ADC1F}" type="presOf" srcId="{69BC4B6B-02DE-48E1-801A-0DD0EA22DA08}" destId="{ECAB79AD-1E45-410A-AE34-F1DFF851E154}" srcOrd="0" destOrd="0" presId="urn:microsoft.com/office/officeart/2005/8/layout/hierarchy4"/>
    <dgm:cxn modelId="{5A0BA63A-B826-4B1A-AD98-281A93D738F1}" type="presParOf" srcId="{ECAB79AD-1E45-410A-AE34-F1DFF851E154}" destId="{E5039EF5-B4B9-4B04-80BC-E40B11D8DC75}" srcOrd="0" destOrd="0" presId="urn:microsoft.com/office/officeart/2005/8/layout/hierarchy4"/>
    <dgm:cxn modelId="{FA566966-D09B-4706-9CE9-55D76C69DA9A}" type="presParOf" srcId="{E5039EF5-B4B9-4B04-80BC-E40B11D8DC75}" destId="{787984E1-D853-471F-8B0C-715CC8218194}" srcOrd="0" destOrd="0" presId="urn:microsoft.com/office/officeart/2005/8/layout/hierarchy4"/>
    <dgm:cxn modelId="{8AEB67FD-B846-45E3-A222-867AC5266A2A}" type="presParOf" srcId="{E5039EF5-B4B9-4B04-80BC-E40B11D8DC75}" destId="{3A93F4DB-1A02-4D5A-BA6B-A015D3919701}" srcOrd="1" destOrd="0" presId="urn:microsoft.com/office/officeart/2005/8/layout/hierarchy4"/>
    <dgm:cxn modelId="{D2EAB8EA-CE69-47D8-A9BD-AAFD1B30684F}" type="presParOf" srcId="{E5039EF5-B4B9-4B04-80BC-E40B11D8DC75}" destId="{0F162707-9E14-400D-AA25-6C2CA4CA6308}" srcOrd="2" destOrd="0" presId="urn:microsoft.com/office/officeart/2005/8/layout/hierarchy4"/>
    <dgm:cxn modelId="{6A4869C4-6ADB-4492-8262-563C96965EB3}" type="presParOf" srcId="{0F162707-9E14-400D-AA25-6C2CA4CA6308}" destId="{BE7C8637-B633-482D-91D7-D4FD3E634003}" srcOrd="0" destOrd="0" presId="urn:microsoft.com/office/officeart/2005/8/layout/hierarchy4"/>
    <dgm:cxn modelId="{EB2F41D3-B7EE-4622-B087-ACC0CB93FBF1}" type="presParOf" srcId="{BE7C8637-B633-482D-91D7-D4FD3E634003}" destId="{D14E8655-8B6C-4B49-8D2F-CF37A1D29E3D}" srcOrd="0" destOrd="0" presId="urn:microsoft.com/office/officeart/2005/8/layout/hierarchy4"/>
    <dgm:cxn modelId="{2309EFC1-964B-4094-B427-CE2B3CAE44CF}" type="presParOf" srcId="{BE7C8637-B633-482D-91D7-D4FD3E634003}" destId="{85EA46AD-C942-40B6-8F1E-95D01808BFCB}" srcOrd="1" destOrd="0" presId="urn:microsoft.com/office/officeart/2005/8/layout/hierarchy4"/>
    <dgm:cxn modelId="{5C761181-B59C-4D4A-9095-3BD0808283F3}" type="presParOf" srcId="{0F162707-9E14-400D-AA25-6C2CA4CA6308}" destId="{D6992A17-43D1-4DF8-B0C2-6909D9B51FC6}" srcOrd="1" destOrd="0" presId="urn:microsoft.com/office/officeart/2005/8/layout/hierarchy4"/>
    <dgm:cxn modelId="{924CDAC3-A598-434B-9AFA-56C7C2B2F3CE}" type="presParOf" srcId="{0F162707-9E14-400D-AA25-6C2CA4CA6308}" destId="{AA8A9029-85B9-45FF-A32A-D2ADFD8BC21D}" srcOrd="2" destOrd="0" presId="urn:microsoft.com/office/officeart/2005/8/layout/hierarchy4"/>
    <dgm:cxn modelId="{C06A17EC-DFDA-4FB7-AA96-4070210EDD06}" type="presParOf" srcId="{AA8A9029-85B9-45FF-A32A-D2ADFD8BC21D}" destId="{03246F6C-B65B-4E57-A86E-2A9F1EEC4C43}" srcOrd="0" destOrd="0" presId="urn:microsoft.com/office/officeart/2005/8/layout/hierarchy4"/>
    <dgm:cxn modelId="{948292E3-30FB-431B-8696-BF249DB2093A}" type="presParOf" srcId="{AA8A9029-85B9-45FF-A32A-D2ADFD8BC21D}" destId="{13843C4F-A48E-434B-8784-CD0A0C70D3A5}" srcOrd="1" destOrd="0" presId="urn:microsoft.com/office/officeart/2005/8/layout/hierarchy4"/>
    <dgm:cxn modelId="{ED25C551-11D4-4121-85EC-660BAA04691A}" type="presParOf" srcId="{0F162707-9E14-400D-AA25-6C2CA4CA6308}" destId="{0A4C907F-203E-47D8-BE86-FEC1B54E36B3}" srcOrd="3" destOrd="0" presId="urn:microsoft.com/office/officeart/2005/8/layout/hierarchy4"/>
    <dgm:cxn modelId="{1EC19E1A-E5C7-46B3-8B23-E3D5EEBCCF72}" type="presParOf" srcId="{0F162707-9E14-400D-AA25-6C2CA4CA6308}" destId="{F1FB07C0-343A-438D-90BF-9244E574499E}" srcOrd="4" destOrd="0" presId="urn:microsoft.com/office/officeart/2005/8/layout/hierarchy4"/>
    <dgm:cxn modelId="{3A5C4737-A664-4C31-8495-AB85EACB4A1F}" type="presParOf" srcId="{F1FB07C0-343A-438D-90BF-9244E574499E}" destId="{6E068936-4A1A-45C8-977B-8816BBE6990D}" srcOrd="0" destOrd="0" presId="urn:microsoft.com/office/officeart/2005/8/layout/hierarchy4"/>
    <dgm:cxn modelId="{06C87A8B-78FD-48DF-B5D4-7005131FF1F0}" type="presParOf" srcId="{F1FB07C0-343A-438D-90BF-9244E574499E}" destId="{C3A79870-C574-44F2-A02D-1C6B8AA8C3B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08AD49-893C-477A-B6FE-A598C30D2896}" type="doc">
      <dgm:prSet loTypeId="urn:microsoft.com/office/officeart/2009/3/layout/HorizontalOrganizationChart" loCatId="hierarchy" qsTypeId="urn:microsoft.com/office/officeart/2005/8/quickstyle/3d3" qsCatId="3D" csTypeId="urn:microsoft.com/office/officeart/2005/8/colors/accent6_5" csCatId="accent6" phldr="1"/>
      <dgm:spPr/>
      <dgm:t>
        <a:bodyPr/>
        <a:lstStyle/>
        <a:p>
          <a:endParaRPr lang="en-US"/>
        </a:p>
      </dgm:t>
    </dgm:pt>
    <dgm:pt modelId="{F34B5850-C607-4CE3-8433-EF201B6A62E3}">
      <dgm:prSet custT="1"/>
      <dgm:spPr>
        <a:solidFill>
          <a:srgbClr val="406640"/>
        </a:solidFill>
      </dgm:spPr>
      <dgm:t>
        <a:bodyPr/>
        <a:lstStyle/>
        <a:p>
          <a:pPr rtl="0"/>
          <a:r>
            <a:rPr lang="en-US" sz="32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Leadership</a:t>
          </a:r>
        </a:p>
      </dgm:t>
    </dgm:pt>
    <dgm:pt modelId="{15C3D561-DC92-4CCE-AFC8-CE4A59C171FD}" type="parTrans" cxnId="{A6DF8AE5-F199-43A0-A1B9-D6EB02CC1CAE}">
      <dgm:prSet/>
      <dgm:spPr>
        <a:ln>
          <a:solidFill>
            <a:srgbClr val="003300"/>
          </a:solidFill>
        </a:ln>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65CEDC70-6BBF-407F-A3B4-663B20386D49}" type="sibTrans" cxnId="{A6DF8AE5-F199-43A0-A1B9-D6EB02CC1CAE}">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D0804BA6-15C0-4DCB-ABEF-1F8C9F4F03AF}">
      <dgm:prSet custT="1"/>
      <dgm:spPr>
        <a:solidFill>
          <a:srgbClr val="406640"/>
        </a:solidFill>
      </dgm:spPr>
      <dgm:t>
        <a:bodyPr/>
        <a:lstStyle/>
        <a:p>
          <a:pPr rtl="0"/>
          <a:r>
            <a:rPr lang="en-US" sz="32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Citizenship</a:t>
          </a:r>
        </a:p>
      </dgm:t>
    </dgm:pt>
    <dgm:pt modelId="{95EBA458-5B1E-464F-9A44-4B2827D24928}" type="parTrans" cxnId="{575F329E-3D21-4B9D-A1E6-47BA47339685}">
      <dgm:prSet/>
      <dgm:spPr>
        <a:ln>
          <a:solidFill>
            <a:srgbClr val="003300"/>
          </a:solidFill>
        </a:ln>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5D05F8D-8879-4B24-ACEA-B012CE3BC40F}" type="sibTrans" cxnId="{575F329E-3D21-4B9D-A1E6-47BA47339685}">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1DC9788-8508-4089-8959-6CCD11652484}">
      <dgm:prSet custT="1"/>
      <dgm:spPr>
        <a:solidFill>
          <a:srgbClr val="406640"/>
        </a:solidFill>
      </dgm:spPr>
      <dgm:t>
        <a:bodyPr/>
        <a:lstStyle/>
        <a:p>
          <a:pPr rtl="0"/>
          <a:r>
            <a:rPr lang="en-US" sz="32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Record books/ Portfolios</a:t>
          </a:r>
        </a:p>
      </dgm:t>
    </dgm:pt>
    <dgm:pt modelId="{9F656189-5613-4567-AB4B-D5E4142AFC58}" type="parTrans" cxnId="{BF99DEF0-B0DB-44DC-81D6-604D7A5FD5B6}">
      <dgm:prSet/>
      <dgm:spPr>
        <a:ln>
          <a:solidFill>
            <a:srgbClr val="003300"/>
          </a:solidFill>
        </a:ln>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81C8155-4C69-45C1-AF1F-C8A7FC425774}" type="sibTrans" cxnId="{BF99DEF0-B0DB-44DC-81D6-604D7A5FD5B6}">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A3AF506-843B-4EA9-A2B9-73824DF48A5B}">
      <dgm:prSet custT="1"/>
      <dgm:spPr>
        <a:solidFill>
          <a:srgbClr val="406640"/>
        </a:solidFill>
      </dgm:spPr>
      <dgm:t>
        <a:bodyPr/>
        <a:lstStyle/>
        <a:p>
          <a:pPr rtl="0"/>
          <a:r>
            <a:rPr lang="en-US" sz="32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Awards/ Recognitions</a:t>
          </a:r>
        </a:p>
      </dgm:t>
    </dgm:pt>
    <dgm:pt modelId="{CC8ADF6E-3951-4F30-877F-5B0981A415E5}" type="parTrans" cxnId="{E87A1F6D-48F4-4DCE-BBD3-DC9331E624CE}">
      <dgm:prSet/>
      <dgm:spPr>
        <a:ln>
          <a:solidFill>
            <a:srgbClr val="003300"/>
          </a:solidFill>
        </a:ln>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F20FC792-B666-4181-8201-FAA56E8569E4}" type="sibTrans" cxnId="{E87A1F6D-48F4-4DCE-BBD3-DC9331E624CE}">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8FCFFE9-62C2-4303-892E-377793EA83CB}">
      <dgm:prSet custT="1"/>
      <dgm:spPr>
        <a:solidFill>
          <a:srgbClr val="003300"/>
        </a:solidFill>
      </dgm:spPr>
      <dgm:t>
        <a:bodyPr/>
        <a:lstStyle/>
        <a:p>
          <a:r>
            <a:rPr lang="en-US" sz="44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Minimum Statewide Requirements</a:t>
          </a:r>
        </a:p>
      </dgm:t>
    </dgm:pt>
    <dgm:pt modelId="{0A4129A7-DDFD-4459-9A2C-4B0A48D0BA47}" type="parTrans" cxnId="{8DD8418D-F831-45A0-B5C3-098A67F48FD6}">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D1C84C1-61DE-427C-A1E9-33307D7D1AB8}" type="sibTrans" cxnId="{8DD8418D-F831-45A0-B5C3-098A67F48FD6}">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DF6DA3C0-67A0-433F-9CA2-A15AF7E0F62B}">
      <dgm:prSet custT="1"/>
      <dgm:spPr>
        <a:solidFill>
          <a:srgbClr val="406640"/>
        </a:solidFill>
      </dgm:spPr>
      <dgm:t>
        <a:bodyPr/>
        <a:lstStyle/>
        <a:p>
          <a:r>
            <a:rPr lang="en-US" sz="3200" b="1"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Club Meetings</a:t>
          </a:r>
        </a:p>
      </dgm:t>
    </dgm:pt>
    <dgm:pt modelId="{758F18E0-7B6C-4BD1-BBBE-59483BF8881A}" type="parTrans" cxnId="{00C711FE-E3DE-4A06-9D7D-0BF7A6F3C816}">
      <dgm:prSet/>
      <dgm:spPr>
        <a:ln>
          <a:solidFill>
            <a:srgbClr val="003300"/>
          </a:solidFill>
        </a:ln>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C48EC07-3EE1-4E3D-B473-E7874B4CD8F0}" type="sibTrans" cxnId="{00C711FE-E3DE-4A06-9D7D-0BF7A6F3C816}">
      <dgm:prSet/>
      <dgm:spPr/>
      <dgm:t>
        <a:bodyPr/>
        <a:lstStyle/>
        <a:p>
          <a:endParaRPr lang="en-US" sz="1600" b="1" cap="none" spc="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C68E147-BE49-4949-B09D-12997775F09C}" type="pres">
      <dgm:prSet presAssocID="{B608AD49-893C-477A-B6FE-A598C30D2896}" presName="hierChild1" presStyleCnt="0">
        <dgm:presLayoutVars>
          <dgm:orgChart val="1"/>
          <dgm:chPref val="1"/>
          <dgm:dir/>
          <dgm:animOne val="branch"/>
          <dgm:animLvl val="lvl"/>
          <dgm:resizeHandles/>
        </dgm:presLayoutVars>
      </dgm:prSet>
      <dgm:spPr/>
    </dgm:pt>
    <dgm:pt modelId="{570ACDDC-D11B-45C0-83D8-53C19AD29A16}" type="pres">
      <dgm:prSet presAssocID="{28FCFFE9-62C2-4303-892E-377793EA83CB}" presName="hierRoot1" presStyleCnt="0">
        <dgm:presLayoutVars>
          <dgm:hierBranch val="init"/>
        </dgm:presLayoutVars>
      </dgm:prSet>
      <dgm:spPr/>
    </dgm:pt>
    <dgm:pt modelId="{C331B2DE-5520-415F-875C-B0A00C3A7D65}" type="pres">
      <dgm:prSet presAssocID="{28FCFFE9-62C2-4303-892E-377793EA83CB}" presName="rootComposite1" presStyleCnt="0"/>
      <dgm:spPr/>
    </dgm:pt>
    <dgm:pt modelId="{BF312184-5491-414F-95C3-8844FF61FAFD}" type="pres">
      <dgm:prSet presAssocID="{28FCFFE9-62C2-4303-892E-377793EA83CB}" presName="rootText1" presStyleLbl="node0" presStyleIdx="0" presStyleCnt="1" custScaleX="126671" custScaleY="461954" custLinFactNeighborX="-11070">
        <dgm:presLayoutVars>
          <dgm:chPref val="3"/>
        </dgm:presLayoutVars>
      </dgm:prSet>
      <dgm:spPr/>
    </dgm:pt>
    <dgm:pt modelId="{A3E4C3FE-0ADC-472C-8056-7774C7B71493}" type="pres">
      <dgm:prSet presAssocID="{28FCFFE9-62C2-4303-892E-377793EA83CB}" presName="rootConnector1" presStyleLbl="node1" presStyleIdx="0" presStyleCnt="0"/>
      <dgm:spPr/>
    </dgm:pt>
    <dgm:pt modelId="{F7851810-FE30-4628-B5A5-53A280EA1B3F}" type="pres">
      <dgm:prSet presAssocID="{28FCFFE9-62C2-4303-892E-377793EA83CB}" presName="hierChild2" presStyleCnt="0"/>
      <dgm:spPr/>
    </dgm:pt>
    <dgm:pt modelId="{6495AE04-B458-4171-AC97-D17DE8B5F655}" type="pres">
      <dgm:prSet presAssocID="{758F18E0-7B6C-4BD1-BBBE-59483BF8881A}" presName="Name64" presStyleLbl="parChTrans1D2" presStyleIdx="0" presStyleCnt="5"/>
      <dgm:spPr/>
    </dgm:pt>
    <dgm:pt modelId="{9E651582-2419-4BC0-942B-39893150DD02}" type="pres">
      <dgm:prSet presAssocID="{DF6DA3C0-67A0-433F-9CA2-A15AF7E0F62B}" presName="hierRoot2" presStyleCnt="0">
        <dgm:presLayoutVars>
          <dgm:hierBranch val="init"/>
        </dgm:presLayoutVars>
      </dgm:prSet>
      <dgm:spPr/>
    </dgm:pt>
    <dgm:pt modelId="{DA3CEEFF-8790-462E-A880-3C6DBFE5446B}" type="pres">
      <dgm:prSet presAssocID="{DF6DA3C0-67A0-433F-9CA2-A15AF7E0F62B}" presName="rootComposite" presStyleCnt="0"/>
      <dgm:spPr/>
    </dgm:pt>
    <dgm:pt modelId="{742A1D5A-0758-4625-AB62-CD38CBD7CA90}" type="pres">
      <dgm:prSet presAssocID="{DF6DA3C0-67A0-433F-9CA2-A15AF7E0F62B}" presName="rootText" presStyleLbl="node2" presStyleIdx="0" presStyleCnt="5">
        <dgm:presLayoutVars>
          <dgm:chPref val="3"/>
        </dgm:presLayoutVars>
      </dgm:prSet>
      <dgm:spPr/>
    </dgm:pt>
    <dgm:pt modelId="{6921ED2C-95C5-455B-9235-B89977B986E5}" type="pres">
      <dgm:prSet presAssocID="{DF6DA3C0-67A0-433F-9CA2-A15AF7E0F62B}" presName="rootConnector" presStyleLbl="node2" presStyleIdx="0" presStyleCnt="5"/>
      <dgm:spPr/>
    </dgm:pt>
    <dgm:pt modelId="{65D80442-9425-4BB3-9C34-399D3AC1AEE8}" type="pres">
      <dgm:prSet presAssocID="{DF6DA3C0-67A0-433F-9CA2-A15AF7E0F62B}" presName="hierChild4" presStyleCnt="0"/>
      <dgm:spPr/>
    </dgm:pt>
    <dgm:pt modelId="{2064D61D-0557-4017-A78A-14D258A738F4}" type="pres">
      <dgm:prSet presAssocID="{DF6DA3C0-67A0-433F-9CA2-A15AF7E0F62B}" presName="hierChild5" presStyleCnt="0"/>
      <dgm:spPr/>
    </dgm:pt>
    <dgm:pt modelId="{DFE2323E-22E4-43A1-9270-0552F68981D6}" type="pres">
      <dgm:prSet presAssocID="{15C3D561-DC92-4CCE-AFC8-CE4A59C171FD}" presName="Name64" presStyleLbl="parChTrans1D2" presStyleIdx="1" presStyleCnt="5"/>
      <dgm:spPr/>
    </dgm:pt>
    <dgm:pt modelId="{3A59CC31-C9E7-4A9D-9382-EC14005AAE4B}" type="pres">
      <dgm:prSet presAssocID="{F34B5850-C607-4CE3-8433-EF201B6A62E3}" presName="hierRoot2" presStyleCnt="0">
        <dgm:presLayoutVars>
          <dgm:hierBranch val="init"/>
        </dgm:presLayoutVars>
      </dgm:prSet>
      <dgm:spPr/>
    </dgm:pt>
    <dgm:pt modelId="{F6D2D032-EBDE-4F44-93C7-089CE53272A1}" type="pres">
      <dgm:prSet presAssocID="{F34B5850-C607-4CE3-8433-EF201B6A62E3}" presName="rootComposite" presStyleCnt="0"/>
      <dgm:spPr/>
    </dgm:pt>
    <dgm:pt modelId="{3FED1921-1A9C-4166-93BB-7BD128DD06C7}" type="pres">
      <dgm:prSet presAssocID="{F34B5850-C607-4CE3-8433-EF201B6A62E3}" presName="rootText" presStyleLbl="node2" presStyleIdx="1" presStyleCnt="5">
        <dgm:presLayoutVars>
          <dgm:chPref val="3"/>
        </dgm:presLayoutVars>
      </dgm:prSet>
      <dgm:spPr/>
    </dgm:pt>
    <dgm:pt modelId="{32E32D9B-181F-459F-95BF-FD314E2BFDF5}" type="pres">
      <dgm:prSet presAssocID="{F34B5850-C607-4CE3-8433-EF201B6A62E3}" presName="rootConnector" presStyleLbl="node2" presStyleIdx="1" presStyleCnt="5"/>
      <dgm:spPr/>
    </dgm:pt>
    <dgm:pt modelId="{D2C72F50-E8DA-4235-860C-5A303FB1D4C4}" type="pres">
      <dgm:prSet presAssocID="{F34B5850-C607-4CE3-8433-EF201B6A62E3}" presName="hierChild4" presStyleCnt="0"/>
      <dgm:spPr/>
    </dgm:pt>
    <dgm:pt modelId="{87528BC2-3E76-4992-B293-B8C8416EA08D}" type="pres">
      <dgm:prSet presAssocID="{F34B5850-C607-4CE3-8433-EF201B6A62E3}" presName="hierChild5" presStyleCnt="0"/>
      <dgm:spPr/>
    </dgm:pt>
    <dgm:pt modelId="{B86CCD3D-EF9D-4DFE-8253-2CF30B3D0373}" type="pres">
      <dgm:prSet presAssocID="{95EBA458-5B1E-464F-9A44-4B2827D24928}" presName="Name64" presStyleLbl="parChTrans1D2" presStyleIdx="2" presStyleCnt="5"/>
      <dgm:spPr/>
    </dgm:pt>
    <dgm:pt modelId="{29060BC8-98BD-4197-A248-8B78757E9E0F}" type="pres">
      <dgm:prSet presAssocID="{D0804BA6-15C0-4DCB-ABEF-1F8C9F4F03AF}" presName="hierRoot2" presStyleCnt="0">
        <dgm:presLayoutVars>
          <dgm:hierBranch val="init"/>
        </dgm:presLayoutVars>
      </dgm:prSet>
      <dgm:spPr/>
    </dgm:pt>
    <dgm:pt modelId="{78D58A04-29B1-4DA0-A939-B1069C9751B9}" type="pres">
      <dgm:prSet presAssocID="{D0804BA6-15C0-4DCB-ABEF-1F8C9F4F03AF}" presName="rootComposite" presStyleCnt="0"/>
      <dgm:spPr/>
    </dgm:pt>
    <dgm:pt modelId="{3B33799D-6A25-4C23-9E5F-87B1943F5C8E}" type="pres">
      <dgm:prSet presAssocID="{D0804BA6-15C0-4DCB-ABEF-1F8C9F4F03AF}" presName="rootText" presStyleLbl="node2" presStyleIdx="2" presStyleCnt="5">
        <dgm:presLayoutVars>
          <dgm:chPref val="3"/>
        </dgm:presLayoutVars>
      </dgm:prSet>
      <dgm:spPr/>
    </dgm:pt>
    <dgm:pt modelId="{97CF33D0-CABC-4585-98F9-5A1FADBD010F}" type="pres">
      <dgm:prSet presAssocID="{D0804BA6-15C0-4DCB-ABEF-1F8C9F4F03AF}" presName="rootConnector" presStyleLbl="node2" presStyleIdx="2" presStyleCnt="5"/>
      <dgm:spPr/>
    </dgm:pt>
    <dgm:pt modelId="{E107B318-FDF0-45C6-97D6-DB04782A73EE}" type="pres">
      <dgm:prSet presAssocID="{D0804BA6-15C0-4DCB-ABEF-1F8C9F4F03AF}" presName="hierChild4" presStyleCnt="0"/>
      <dgm:spPr/>
    </dgm:pt>
    <dgm:pt modelId="{6B889648-F1DD-4F79-B4A6-7DE323B46051}" type="pres">
      <dgm:prSet presAssocID="{D0804BA6-15C0-4DCB-ABEF-1F8C9F4F03AF}" presName="hierChild5" presStyleCnt="0"/>
      <dgm:spPr/>
    </dgm:pt>
    <dgm:pt modelId="{61F8B68C-9D9D-477E-806B-6B37F6A00664}" type="pres">
      <dgm:prSet presAssocID="{9F656189-5613-4567-AB4B-D5E4142AFC58}" presName="Name64" presStyleLbl="parChTrans1D2" presStyleIdx="3" presStyleCnt="5"/>
      <dgm:spPr/>
    </dgm:pt>
    <dgm:pt modelId="{43C4A9A5-9CEB-4FB4-A02D-86BEADEDF129}" type="pres">
      <dgm:prSet presAssocID="{41DC9788-8508-4089-8959-6CCD11652484}" presName="hierRoot2" presStyleCnt="0">
        <dgm:presLayoutVars>
          <dgm:hierBranch val="init"/>
        </dgm:presLayoutVars>
      </dgm:prSet>
      <dgm:spPr/>
    </dgm:pt>
    <dgm:pt modelId="{A2350DBB-B70A-4C6A-B692-39C6F219A9F1}" type="pres">
      <dgm:prSet presAssocID="{41DC9788-8508-4089-8959-6CCD11652484}" presName="rootComposite" presStyleCnt="0"/>
      <dgm:spPr/>
    </dgm:pt>
    <dgm:pt modelId="{FB12BABC-429E-4589-BB8D-6478F02818DD}" type="pres">
      <dgm:prSet presAssocID="{41DC9788-8508-4089-8959-6CCD11652484}" presName="rootText" presStyleLbl="node2" presStyleIdx="3" presStyleCnt="5">
        <dgm:presLayoutVars>
          <dgm:chPref val="3"/>
        </dgm:presLayoutVars>
      </dgm:prSet>
      <dgm:spPr/>
    </dgm:pt>
    <dgm:pt modelId="{7B958118-FC36-48D3-9D4D-8BCDC4F9F66B}" type="pres">
      <dgm:prSet presAssocID="{41DC9788-8508-4089-8959-6CCD11652484}" presName="rootConnector" presStyleLbl="node2" presStyleIdx="3" presStyleCnt="5"/>
      <dgm:spPr/>
    </dgm:pt>
    <dgm:pt modelId="{3ED90CBD-1D17-4212-95AB-DB8E018F1050}" type="pres">
      <dgm:prSet presAssocID="{41DC9788-8508-4089-8959-6CCD11652484}" presName="hierChild4" presStyleCnt="0"/>
      <dgm:spPr/>
    </dgm:pt>
    <dgm:pt modelId="{1E9B5FD1-36B7-43E8-B393-4F87646BFBD1}" type="pres">
      <dgm:prSet presAssocID="{41DC9788-8508-4089-8959-6CCD11652484}" presName="hierChild5" presStyleCnt="0"/>
      <dgm:spPr/>
    </dgm:pt>
    <dgm:pt modelId="{5F09A897-4900-4BA2-A2CA-6E8D6DF7DF00}" type="pres">
      <dgm:prSet presAssocID="{CC8ADF6E-3951-4F30-877F-5B0981A415E5}" presName="Name64" presStyleLbl="parChTrans1D2" presStyleIdx="4" presStyleCnt="5"/>
      <dgm:spPr/>
    </dgm:pt>
    <dgm:pt modelId="{128A058E-19D7-4F25-B7D5-0C80040401BD}" type="pres">
      <dgm:prSet presAssocID="{CA3AF506-843B-4EA9-A2B9-73824DF48A5B}" presName="hierRoot2" presStyleCnt="0">
        <dgm:presLayoutVars>
          <dgm:hierBranch val="init"/>
        </dgm:presLayoutVars>
      </dgm:prSet>
      <dgm:spPr/>
    </dgm:pt>
    <dgm:pt modelId="{22764E7C-B71F-461E-BB8B-CD480E8528D6}" type="pres">
      <dgm:prSet presAssocID="{CA3AF506-843B-4EA9-A2B9-73824DF48A5B}" presName="rootComposite" presStyleCnt="0"/>
      <dgm:spPr/>
    </dgm:pt>
    <dgm:pt modelId="{DB683D17-F79D-48CC-BBBC-EAA884FC67E8}" type="pres">
      <dgm:prSet presAssocID="{CA3AF506-843B-4EA9-A2B9-73824DF48A5B}" presName="rootText" presStyleLbl="node2" presStyleIdx="4" presStyleCnt="5" custLinFactNeighborY="1418">
        <dgm:presLayoutVars>
          <dgm:chPref val="3"/>
        </dgm:presLayoutVars>
      </dgm:prSet>
      <dgm:spPr/>
    </dgm:pt>
    <dgm:pt modelId="{B4B79799-3C54-48E2-89D1-745803295B52}" type="pres">
      <dgm:prSet presAssocID="{CA3AF506-843B-4EA9-A2B9-73824DF48A5B}" presName="rootConnector" presStyleLbl="node2" presStyleIdx="4" presStyleCnt="5"/>
      <dgm:spPr/>
    </dgm:pt>
    <dgm:pt modelId="{F94E4FF1-FB43-4A62-A035-0E0C78C82C2C}" type="pres">
      <dgm:prSet presAssocID="{CA3AF506-843B-4EA9-A2B9-73824DF48A5B}" presName="hierChild4" presStyleCnt="0"/>
      <dgm:spPr/>
    </dgm:pt>
    <dgm:pt modelId="{843497FE-BC6D-48B8-8BDA-F57570CEC861}" type="pres">
      <dgm:prSet presAssocID="{CA3AF506-843B-4EA9-A2B9-73824DF48A5B}" presName="hierChild5" presStyleCnt="0"/>
      <dgm:spPr/>
    </dgm:pt>
    <dgm:pt modelId="{3DD9B9AA-2E09-4CFF-9DD7-6A48B14CD31C}" type="pres">
      <dgm:prSet presAssocID="{28FCFFE9-62C2-4303-892E-377793EA83CB}" presName="hierChild3" presStyleCnt="0"/>
      <dgm:spPr/>
    </dgm:pt>
  </dgm:ptLst>
  <dgm:cxnLst>
    <dgm:cxn modelId="{F9BA4B11-0A52-4B38-B2E7-1951A4ED8AC4}" type="presOf" srcId="{758F18E0-7B6C-4BD1-BBBE-59483BF8881A}" destId="{6495AE04-B458-4171-AC97-D17DE8B5F655}" srcOrd="0" destOrd="0" presId="urn:microsoft.com/office/officeart/2009/3/layout/HorizontalOrganizationChart"/>
    <dgm:cxn modelId="{D2E32115-1644-4E40-8A7F-CBB28D4D87B0}" type="presOf" srcId="{95EBA458-5B1E-464F-9A44-4B2827D24928}" destId="{B86CCD3D-EF9D-4DFE-8253-2CF30B3D0373}" srcOrd="0" destOrd="0" presId="urn:microsoft.com/office/officeart/2009/3/layout/HorizontalOrganizationChart"/>
    <dgm:cxn modelId="{E4B6E915-F61D-48B8-B98B-81B363F1DB23}" type="presOf" srcId="{DF6DA3C0-67A0-433F-9CA2-A15AF7E0F62B}" destId="{742A1D5A-0758-4625-AB62-CD38CBD7CA90}" srcOrd="0" destOrd="0" presId="urn:microsoft.com/office/officeart/2009/3/layout/HorizontalOrganizationChart"/>
    <dgm:cxn modelId="{DC21C03C-2AF8-42C8-9F65-87E9491646B5}" type="presOf" srcId="{41DC9788-8508-4089-8959-6CCD11652484}" destId="{FB12BABC-429E-4589-BB8D-6478F02818DD}" srcOrd="0" destOrd="0" presId="urn:microsoft.com/office/officeart/2009/3/layout/HorizontalOrganizationChart"/>
    <dgm:cxn modelId="{89E0A544-000B-453F-AC3A-E88E33E4DA22}" type="presOf" srcId="{F34B5850-C607-4CE3-8433-EF201B6A62E3}" destId="{3FED1921-1A9C-4166-93BB-7BD128DD06C7}" srcOrd="0" destOrd="0" presId="urn:microsoft.com/office/officeart/2009/3/layout/HorizontalOrganizationChart"/>
    <dgm:cxn modelId="{BA9B7165-A6FB-4C3E-8016-96BC8980BF2A}" type="presOf" srcId="{28FCFFE9-62C2-4303-892E-377793EA83CB}" destId="{BF312184-5491-414F-95C3-8844FF61FAFD}" srcOrd="0" destOrd="0" presId="urn:microsoft.com/office/officeart/2009/3/layout/HorizontalOrganizationChart"/>
    <dgm:cxn modelId="{E87A1F6D-48F4-4DCE-BBD3-DC9331E624CE}" srcId="{28FCFFE9-62C2-4303-892E-377793EA83CB}" destId="{CA3AF506-843B-4EA9-A2B9-73824DF48A5B}" srcOrd="4" destOrd="0" parTransId="{CC8ADF6E-3951-4F30-877F-5B0981A415E5}" sibTransId="{F20FC792-B666-4181-8201-FAA56E8569E4}"/>
    <dgm:cxn modelId="{3F40BA74-4556-4E31-B5A0-CB2E03F94D7C}" type="presOf" srcId="{DF6DA3C0-67A0-433F-9CA2-A15AF7E0F62B}" destId="{6921ED2C-95C5-455B-9235-B89977B986E5}" srcOrd="1" destOrd="0" presId="urn:microsoft.com/office/officeart/2009/3/layout/HorizontalOrganizationChart"/>
    <dgm:cxn modelId="{1C7EFA54-A3B6-446F-9F00-2614FD19398B}" type="presOf" srcId="{CA3AF506-843B-4EA9-A2B9-73824DF48A5B}" destId="{DB683D17-F79D-48CC-BBBC-EAA884FC67E8}" srcOrd="0" destOrd="0" presId="urn:microsoft.com/office/officeart/2009/3/layout/HorizontalOrganizationChart"/>
    <dgm:cxn modelId="{5594CD56-5C6F-41AA-8803-587EF6BCC5ED}" type="presOf" srcId="{41DC9788-8508-4089-8959-6CCD11652484}" destId="{7B958118-FC36-48D3-9D4D-8BCDC4F9F66B}" srcOrd="1" destOrd="0" presId="urn:microsoft.com/office/officeart/2009/3/layout/HorizontalOrganizationChart"/>
    <dgm:cxn modelId="{2D50E876-E3B0-4BAE-A3DE-23A8B6278006}" type="presOf" srcId="{CA3AF506-843B-4EA9-A2B9-73824DF48A5B}" destId="{B4B79799-3C54-48E2-89D1-745803295B52}" srcOrd="1" destOrd="0" presId="urn:microsoft.com/office/officeart/2009/3/layout/HorizontalOrganizationChart"/>
    <dgm:cxn modelId="{BC296C84-EB0C-44D9-8944-AB766B6132A5}" type="presOf" srcId="{9F656189-5613-4567-AB4B-D5E4142AFC58}" destId="{61F8B68C-9D9D-477E-806B-6B37F6A00664}" srcOrd="0" destOrd="0" presId="urn:microsoft.com/office/officeart/2009/3/layout/HorizontalOrganizationChart"/>
    <dgm:cxn modelId="{4E0D738B-2414-419F-8724-8DC5EE649BA8}" type="presOf" srcId="{F34B5850-C607-4CE3-8433-EF201B6A62E3}" destId="{32E32D9B-181F-459F-95BF-FD314E2BFDF5}" srcOrd="1" destOrd="0" presId="urn:microsoft.com/office/officeart/2009/3/layout/HorizontalOrganizationChart"/>
    <dgm:cxn modelId="{9B9C448C-7518-4C8B-AB4B-A8F2916D6B33}" type="presOf" srcId="{CC8ADF6E-3951-4F30-877F-5B0981A415E5}" destId="{5F09A897-4900-4BA2-A2CA-6E8D6DF7DF00}" srcOrd="0" destOrd="0" presId="urn:microsoft.com/office/officeart/2009/3/layout/HorizontalOrganizationChart"/>
    <dgm:cxn modelId="{8DD8418D-F831-45A0-B5C3-098A67F48FD6}" srcId="{B608AD49-893C-477A-B6FE-A598C30D2896}" destId="{28FCFFE9-62C2-4303-892E-377793EA83CB}" srcOrd="0" destOrd="0" parTransId="{0A4129A7-DDFD-4459-9A2C-4B0A48D0BA47}" sibTransId="{2D1C84C1-61DE-427C-A1E9-33307D7D1AB8}"/>
    <dgm:cxn modelId="{575F329E-3D21-4B9D-A1E6-47BA47339685}" srcId="{28FCFFE9-62C2-4303-892E-377793EA83CB}" destId="{D0804BA6-15C0-4DCB-ABEF-1F8C9F4F03AF}" srcOrd="2" destOrd="0" parTransId="{95EBA458-5B1E-464F-9A44-4B2827D24928}" sibTransId="{55D05F8D-8879-4B24-ACEA-B012CE3BC40F}"/>
    <dgm:cxn modelId="{03FB3AAA-579D-4DCB-B661-6E6601DE0C8A}" type="presOf" srcId="{D0804BA6-15C0-4DCB-ABEF-1F8C9F4F03AF}" destId="{97CF33D0-CABC-4585-98F9-5A1FADBD010F}" srcOrd="1" destOrd="0" presId="urn:microsoft.com/office/officeart/2009/3/layout/HorizontalOrganizationChart"/>
    <dgm:cxn modelId="{3E867FC1-1D92-4A1B-BF7A-2D402D50744C}" type="presOf" srcId="{28FCFFE9-62C2-4303-892E-377793EA83CB}" destId="{A3E4C3FE-0ADC-472C-8056-7774C7B71493}" srcOrd="1" destOrd="0" presId="urn:microsoft.com/office/officeart/2009/3/layout/HorizontalOrganizationChart"/>
    <dgm:cxn modelId="{CF7AC4D3-2B03-4F9F-96B1-96C20D71E8B6}" type="presOf" srcId="{15C3D561-DC92-4CCE-AFC8-CE4A59C171FD}" destId="{DFE2323E-22E4-43A1-9270-0552F68981D6}" srcOrd="0" destOrd="0" presId="urn:microsoft.com/office/officeart/2009/3/layout/HorizontalOrganizationChart"/>
    <dgm:cxn modelId="{A6DF8AE5-F199-43A0-A1B9-D6EB02CC1CAE}" srcId="{28FCFFE9-62C2-4303-892E-377793EA83CB}" destId="{F34B5850-C607-4CE3-8433-EF201B6A62E3}" srcOrd="1" destOrd="0" parTransId="{15C3D561-DC92-4CCE-AFC8-CE4A59C171FD}" sibTransId="{65CEDC70-6BBF-407F-A3B4-663B20386D49}"/>
    <dgm:cxn modelId="{FE24E9EF-D9D4-4956-9FAF-70F95870DB77}" type="presOf" srcId="{B608AD49-893C-477A-B6FE-A598C30D2896}" destId="{2C68E147-BE49-4949-B09D-12997775F09C}" srcOrd="0" destOrd="0" presId="urn:microsoft.com/office/officeart/2009/3/layout/HorizontalOrganizationChart"/>
    <dgm:cxn modelId="{BF99DEF0-B0DB-44DC-81D6-604D7A5FD5B6}" srcId="{28FCFFE9-62C2-4303-892E-377793EA83CB}" destId="{41DC9788-8508-4089-8959-6CCD11652484}" srcOrd="3" destOrd="0" parTransId="{9F656189-5613-4567-AB4B-D5E4142AFC58}" sibTransId="{181C8155-4C69-45C1-AF1F-C8A7FC425774}"/>
    <dgm:cxn modelId="{3E7026F1-2AC6-4FD4-8F2A-A8B38F1B9002}" type="presOf" srcId="{D0804BA6-15C0-4DCB-ABEF-1F8C9F4F03AF}" destId="{3B33799D-6A25-4C23-9E5F-87B1943F5C8E}" srcOrd="0" destOrd="0" presId="urn:microsoft.com/office/officeart/2009/3/layout/HorizontalOrganizationChart"/>
    <dgm:cxn modelId="{00C711FE-E3DE-4A06-9D7D-0BF7A6F3C816}" srcId="{28FCFFE9-62C2-4303-892E-377793EA83CB}" destId="{DF6DA3C0-67A0-433F-9CA2-A15AF7E0F62B}" srcOrd="0" destOrd="0" parTransId="{758F18E0-7B6C-4BD1-BBBE-59483BF8881A}" sibTransId="{4C48EC07-3EE1-4E3D-B473-E7874B4CD8F0}"/>
    <dgm:cxn modelId="{5191C347-823E-4D5E-8CA2-555C475CD82B}" type="presParOf" srcId="{2C68E147-BE49-4949-B09D-12997775F09C}" destId="{570ACDDC-D11B-45C0-83D8-53C19AD29A16}" srcOrd="0" destOrd="0" presId="urn:microsoft.com/office/officeart/2009/3/layout/HorizontalOrganizationChart"/>
    <dgm:cxn modelId="{CE446643-C346-4511-BD2C-DF7F1AA93DD1}" type="presParOf" srcId="{570ACDDC-D11B-45C0-83D8-53C19AD29A16}" destId="{C331B2DE-5520-415F-875C-B0A00C3A7D65}" srcOrd="0" destOrd="0" presId="urn:microsoft.com/office/officeart/2009/3/layout/HorizontalOrganizationChart"/>
    <dgm:cxn modelId="{4B86205E-21B3-44C4-962B-2EFB676F9B04}" type="presParOf" srcId="{C331B2DE-5520-415F-875C-B0A00C3A7D65}" destId="{BF312184-5491-414F-95C3-8844FF61FAFD}" srcOrd="0" destOrd="0" presId="urn:microsoft.com/office/officeart/2009/3/layout/HorizontalOrganizationChart"/>
    <dgm:cxn modelId="{CD82E281-CB57-4D8A-BEC2-9E58BD6125E6}" type="presParOf" srcId="{C331B2DE-5520-415F-875C-B0A00C3A7D65}" destId="{A3E4C3FE-0ADC-472C-8056-7774C7B71493}" srcOrd="1" destOrd="0" presId="urn:microsoft.com/office/officeart/2009/3/layout/HorizontalOrganizationChart"/>
    <dgm:cxn modelId="{A27B6FEC-45BC-41A7-982C-28C661C9964A}" type="presParOf" srcId="{570ACDDC-D11B-45C0-83D8-53C19AD29A16}" destId="{F7851810-FE30-4628-B5A5-53A280EA1B3F}" srcOrd="1" destOrd="0" presId="urn:microsoft.com/office/officeart/2009/3/layout/HorizontalOrganizationChart"/>
    <dgm:cxn modelId="{5E1A4F69-6785-4E22-A6F8-03B79F8F9C5E}" type="presParOf" srcId="{F7851810-FE30-4628-B5A5-53A280EA1B3F}" destId="{6495AE04-B458-4171-AC97-D17DE8B5F655}" srcOrd="0" destOrd="0" presId="urn:microsoft.com/office/officeart/2009/3/layout/HorizontalOrganizationChart"/>
    <dgm:cxn modelId="{AB95588F-75F2-4485-BFBA-BB91C29637C2}" type="presParOf" srcId="{F7851810-FE30-4628-B5A5-53A280EA1B3F}" destId="{9E651582-2419-4BC0-942B-39893150DD02}" srcOrd="1" destOrd="0" presId="urn:microsoft.com/office/officeart/2009/3/layout/HorizontalOrganizationChart"/>
    <dgm:cxn modelId="{7E0AA47B-5778-4B80-A45F-832655C81543}" type="presParOf" srcId="{9E651582-2419-4BC0-942B-39893150DD02}" destId="{DA3CEEFF-8790-462E-A880-3C6DBFE5446B}" srcOrd="0" destOrd="0" presId="urn:microsoft.com/office/officeart/2009/3/layout/HorizontalOrganizationChart"/>
    <dgm:cxn modelId="{081FBB05-A584-4D2C-A798-59BCD7C9952D}" type="presParOf" srcId="{DA3CEEFF-8790-462E-A880-3C6DBFE5446B}" destId="{742A1D5A-0758-4625-AB62-CD38CBD7CA90}" srcOrd="0" destOrd="0" presId="urn:microsoft.com/office/officeart/2009/3/layout/HorizontalOrganizationChart"/>
    <dgm:cxn modelId="{ACBDFAEF-5C6B-4302-A5EC-2E9346979ADD}" type="presParOf" srcId="{DA3CEEFF-8790-462E-A880-3C6DBFE5446B}" destId="{6921ED2C-95C5-455B-9235-B89977B986E5}" srcOrd="1" destOrd="0" presId="urn:microsoft.com/office/officeart/2009/3/layout/HorizontalOrganizationChart"/>
    <dgm:cxn modelId="{CC657F15-D397-443A-ACEE-FDB05A12FA46}" type="presParOf" srcId="{9E651582-2419-4BC0-942B-39893150DD02}" destId="{65D80442-9425-4BB3-9C34-399D3AC1AEE8}" srcOrd="1" destOrd="0" presId="urn:microsoft.com/office/officeart/2009/3/layout/HorizontalOrganizationChart"/>
    <dgm:cxn modelId="{572F51D8-E65F-4BDC-A423-2D581168671C}" type="presParOf" srcId="{9E651582-2419-4BC0-942B-39893150DD02}" destId="{2064D61D-0557-4017-A78A-14D258A738F4}" srcOrd="2" destOrd="0" presId="urn:microsoft.com/office/officeart/2009/3/layout/HorizontalOrganizationChart"/>
    <dgm:cxn modelId="{C1A7BEE2-3833-4DA2-971A-FCDA82ABFA89}" type="presParOf" srcId="{F7851810-FE30-4628-B5A5-53A280EA1B3F}" destId="{DFE2323E-22E4-43A1-9270-0552F68981D6}" srcOrd="2" destOrd="0" presId="urn:microsoft.com/office/officeart/2009/3/layout/HorizontalOrganizationChart"/>
    <dgm:cxn modelId="{287B8A47-13CB-435B-99F1-013E8CA540B3}" type="presParOf" srcId="{F7851810-FE30-4628-B5A5-53A280EA1B3F}" destId="{3A59CC31-C9E7-4A9D-9382-EC14005AAE4B}" srcOrd="3" destOrd="0" presId="urn:microsoft.com/office/officeart/2009/3/layout/HorizontalOrganizationChart"/>
    <dgm:cxn modelId="{D03E51EF-0344-4B17-A88D-05A277059CD4}" type="presParOf" srcId="{3A59CC31-C9E7-4A9D-9382-EC14005AAE4B}" destId="{F6D2D032-EBDE-4F44-93C7-089CE53272A1}" srcOrd="0" destOrd="0" presId="urn:microsoft.com/office/officeart/2009/3/layout/HorizontalOrganizationChart"/>
    <dgm:cxn modelId="{6E8EF4E7-4004-4E90-A013-0AE0797E27F1}" type="presParOf" srcId="{F6D2D032-EBDE-4F44-93C7-089CE53272A1}" destId="{3FED1921-1A9C-4166-93BB-7BD128DD06C7}" srcOrd="0" destOrd="0" presId="urn:microsoft.com/office/officeart/2009/3/layout/HorizontalOrganizationChart"/>
    <dgm:cxn modelId="{F085D732-EDDC-4BD9-B232-7A79E2966A96}" type="presParOf" srcId="{F6D2D032-EBDE-4F44-93C7-089CE53272A1}" destId="{32E32D9B-181F-459F-95BF-FD314E2BFDF5}" srcOrd="1" destOrd="0" presId="urn:microsoft.com/office/officeart/2009/3/layout/HorizontalOrganizationChart"/>
    <dgm:cxn modelId="{7804CA9A-6946-49F7-84AE-26458F423F44}" type="presParOf" srcId="{3A59CC31-C9E7-4A9D-9382-EC14005AAE4B}" destId="{D2C72F50-E8DA-4235-860C-5A303FB1D4C4}" srcOrd="1" destOrd="0" presId="urn:microsoft.com/office/officeart/2009/3/layout/HorizontalOrganizationChart"/>
    <dgm:cxn modelId="{529558D6-8BE9-4B64-ABFC-9E7D632D997F}" type="presParOf" srcId="{3A59CC31-C9E7-4A9D-9382-EC14005AAE4B}" destId="{87528BC2-3E76-4992-B293-B8C8416EA08D}" srcOrd="2" destOrd="0" presId="urn:microsoft.com/office/officeart/2009/3/layout/HorizontalOrganizationChart"/>
    <dgm:cxn modelId="{9DC912ED-65CD-49DC-9358-13220C7AF76F}" type="presParOf" srcId="{F7851810-FE30-4628-B5A5-53A280EA1B3F}" destId="{B86CCD3D-EF9D-4DFE-8253-2CF30B3D0373}" srcOrd="4" destOrd="0" presId="urn:microsoft.com/office/officeart/2009/3/layout/HorizontalOrganizationChart"/>
    <dgm:cxn modelId="{A41D274B-CBB2-442D-A761-813129964C2B}" type="presParOf" srcId="{F7851810-FE30-4628-B5A5-53A280EA1B3F}" destId="{29060BC8-98BD-4197-A248-8B78757E9E0F}" srcOrd="5" destOrd="0" presId="urn:microsoft.com/office/officeart/2009/3/layout/HorizontalOrganizationChart"/>
    <dgm:cxn modelId="{B808FDF5-C125-4730-9C5D-3393EE2BE0E4}" type="presParOf" srcId="{29060BC8-98BD-4197-A248-8B78757E9E0F}" destId="{78D58A04-29B1-4DA0-A939-B1069C9751B9}" srcOrd="0" destOrd="0" presId="urn:microsoft.com/office/officeart/2009/3/layout/HorizontalOrganizationChart"/>
    <dgm:cxn modelId="{E6F9C147-099F-45E6-A3D6-6E803AFA0BF2}" type="presParOf" srcId="{78D58A04-29B1-4DA0-A939-B1069C9751B9}" destId="{3B33799D-6A25-4C23-9E5F-87B1943F5C8E}" srcOrd="0" destOrd="0" presId="urn:microsoft.com/office/officeart/2009/3/layout/HorizontalOrganizationChart"/>
    <dgm:cxn modelId="{0EA1189C-8C6C-4EBA-927D-CB25EE751864}" type="presParOf" srcId="{78D58A04-29B1-4DA0-A939-B1069C9751B9}" destId="{97CF33D0-CABC-4585-98F9-5A1FADBD010F}" srcOrd="1" destOrd="0" presId="urn:microsoft.com/office/officeart/2009/3/layout/HorizontalOrganizationChart"/>
    <dgm:cxn modelId="{07B3A1D4-B6B4-4D08-9172-F150854658E8}" type="presParOf" srcId="{29060BC8-98BD-4197-A248-8B78757E9E0F}" destId="{E107B318-FDF0-45C6-97D6-DB04782A73EE}" srcOrd="1" destOrd="0" presId="urn:microsoft.com/office/officeart/2009/3/layout/HorizontalOrganizationChart"/>
    <dgm:cxn modelId="{9C7B5AE2-60B9-4DBE-BC12-E567038CC339}" type="presParOf" srcId="{29060BC8-98BD-4197-A248-8B78757E9E0F}" destId="{6B889648-F1DD-4F79-B4A6-7DE323B46051}" srcOrd="2" destOrd="0" presId="urn:microsoft.com/office/officeart/2009/3/layout/HorizontalOrganizationChart"/>
    <dgm:cxn modelId="{B35B8D52-E7B9-4EAE-9D33-B3A320840BE5}" type="presParOf" srcId="{F7851810-FE30-4628-B5A5-53A280EA1B3F}" destId="{61F8B68C-9D9D-477E-806B-6B37F6A00664}" srcOrd="6" destOrd="0" presId="urn:microsoft.com/office/officeart/2009/3/layout/HorizontalOrganizationChart"/>
    <dgm:cxn modelId="{034F61D3-01D5-45A5-9850-7AA570905124}" type="presParOf" srcId="{F7851810-FE30-4628-B5A5-53A280EA1B3F}" destId="{43C4A9A5-9CEB-4FB4-A02D-86BEADEDF129}" srcOrd="7" destOrd="0" presId="urn:microsoft.com/office/officeart/2009/3/layout/HorizontalOrganizationChart"/>
    <dgm:cxn modelId="{CEE3E6DA-C3AB-429F-95B4-53E92938F32E}" type="presParOf" srcId="{43C4A9A5-9CEB-4FB4-A02D-86BEADEDF129}" destId="{A2350DBB-B70A-4C6A-B692-39C6F219A9F1}" srcOrd="0" destOrd="0" presId="urn:microsoft.com/office/officeart/2009/3/layout/HorizontalOrganizationChart"/>
    <dgm:cxn modelId="{9C7F74CD-2BD0-413A-B40A-3054143103CD}" type="presParOf" srcId="{A2350DBB-B70A-4C6A-B692-39C6F219A9F1}" destId="{FB12BABC-429E-4589-BB8D-6478F02818DD}" srcOrd="0" destOrd="0" presId="urn:microsoft.com/office/officeart/2009/3/layout/HorizontalOrganizationChart"/>
    <dgm:cxn modelId="{7CE43621-686B-4E71-BE91-33801EA2DB49}" type="presParOf" srcId="{A2350DBB-B70A-4C6A-B692-39C6F219A9F1}" destId="{7B958118-FC36-48D3-9D4D-8BCDC4F9F66B}" srcOrd="1" destOrd="0" presId="urn:microsoft.com/office/officeart/2009/3/layout/HorizontalOrganizationChart"/>
    <dgm:cxn modelId="{7AB2667A-7EF0-4510-AC23-9F9940D57B5A}" type="presParOf" srcId="{43C4A9A5-9CEB-4FB4-A02D-86BEADEDF129}" destId="{3ED90CBD-1D17-4212-95AB-DB8E018F1050}" srcOrd="1" destOrd="0" presId="urn:microsoft.com/office/officeart/2009/3/layout/HorizontalOrganizationChart"/>
    <dgm:cxn modelId="{D441160C-3524-497F-B9CF-5BE44451C5EE}" type="presParOf" srcId="{43C4A9A5-9CEB-4FB4-A02D-86BEADEDF129}" destId="{1E9B5FD1-36B7-43E8-B393-4F87646BFBD1}" srcOrd="2" destOrd="0" presId="urn:microsoft.com/office/officeart/2009/3/layout/HorizontalOrganizationChart"/>
    <dgm:cxn modelId="{B9C6BDA7-5637-4A8A-873B-29ED0A445567}" type="presParOf" srcId="{F7851810-FE30-4628-B5A5-53A280EA1B3F}" destId="{5F09A897-4900-4BA2-A2CA-6E8D6DF7DF00}" srcOrd="8" destOrd="0" presId="urn:microsoft.com/office/officeart/2009/3/layout/HorizontalOrganizationChart"/>
    <dgm:cxn modelId="{52FB3402-BF22-4D95-88F8-0722776BDA29}" type="presParOf" srcId="{F7851810-FE30-4628-B5A5-53A280EA1B3F}" destId="{128A058E-19D7-4F25-B7D5-0C80040401BD}" srcOrd="9" destOrd="0" presId="urn:microsoft.com/office/officeart/2009/3/layout/HorizontalOrganizationChart"/>
    <dgm:cxn modelId="{CCA18BC6-43E5-4B2B-B4BD-FC76AE9366EF}" type="presParOf" srcId="{128A058E-19D7-4F25-B7D5-0C80040401BD}" destId="{22764E7C-B71F-461E-BB8B-CD480E8528D6}" srcOrd="0" destOrd="0" presId="urn:microsoft.com/office/officeart/2009/3/layout/HorizontalOrganizationChart"/>
    <dgm:cxn modelId="{06CE4C5D-B1AF-4AB3-B841-08330CB363E6}" type="presParOf" srcId="{22764E7C-B71F-461E-BB8B-CD480E8528D6}" destId="{DB683D17-F79D-48CC-BBBC-EAA884FC67E8}" srcOrd="0" destOrd="0" presId="urn:microsoft.com/office/officeart/2009/3/layout/HorizontalOrganizationChart"/>
    <dgm:cxn modelId="{3D852BB0-654A-4F2C-A31C-58BCF8CA7784}" type="presParOf" srcId="{22764E7C-B71F-461E-BB8B-CD480E8528D6}" destId="{B4B79799-3C54-48E2-89D1-745803295B52}" srcOrd="1" destOrd="0" presId="urn:microsoft.com/office/officeart/2009/3/layout/HorizontalOrganizationChart"/>
    <dgm:cxn modelId="{2DC1F126-886F-4155-BAE5-23E08C2D243B}" type="presParOf" srcId="{128A058E-19D7-4F25-B7D5-0C80040401BD}" destId="{F94E4FF1-FB43-4A62-A035-0E0C78C82C2C}" srcOrd="1" destOrd="0" presId="urn:microsoft.com/office/officeart/2009/3/layout/HorizontalOrganizationChart"/>
    <dgm:cxn modelId="{4F4000FD-F980-4757-BFC6-7C9AC29010B7}" type="presParOf" srcId="{128A058E-19D7-4F25-B7D5-0C80040401BD}" destId="{843497FE-BC6D-48B8-8BDA-F57570CEC861}" srcOrd="2" destOrd="0" presId="urn:microsoft.com/office/officeart/2009/3/layout/HorizontalOrganizationChart"/>
    <dgm:cxn modelId="{C9CF5BD4-2601-4B14-834E-7E543F3A06DF}" type="presParOf" srcId="{570ACDDC-D11B-45C0-83D8-53C19AD29A16}" destId="{3DD9B9AA-2E09-4CFF-9DD7-6A48B14CD31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939002-2DD3-435D-8B91-C073FA7F8ABC}" type="doc">
      <dgm:prSet loTypeId="urn:microsoft.com/office/officeart/2005/8/layout/default" loCatId="list" qsTypeId="urn:microsoft.com/office/officeart/2005/8/quickstyle/3d3" qsCatId="3D" csTypeId="urn:microsoft.com/office/officeart/2005/8/colors/accent6_2" csCatId="accent6" phldr="1"/>
      <dgm:spPr/>
      <dgm:t>
        <a:bodyPr/>
        <a:lstStyle/>
        <a:p>
          <a:endParaRPr lang="en-US"/>
        </a:p>
      </dgm:t>
    </dgm:pt>
    <dgm:pt modelId="{D2E165DD-E318-49BE-9ADC-1D27693406AB}">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Affirmative action guidelines. </a:t>
          </a:r>
        </a:p>
      </dgm:t>
    </dgm:pt>
    <dgm:pt modelId="{FEEFD014-F1CA-4EEF-8C6B-B5A7309044B5}" type="parTrans" cxnId="{E7ADC518-32E3-4423-934A-488F6487124F}">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FE5CC8D-5BA5-463C-A7AC-4616BF787379}" type="sibTrans" cxnId="{E7ADC518-32E3-4423-934A-488F6487124F}">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CDC684-AE73-4F97-B13A-39A25451E6B6}">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are involved in determining requirements.</a:t>
          </a:r>
        </a:p>
      </dgm:t>
    </dgm:pt>
    <dgm:pt modelId="{ECE371FC-3854-4A0C-BF5B-68BDB2885115}" type="parTrans" cxnId="{CB9657FF-408A-44F1-8378-A3C357C2C9C6}">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921B1EC-8E6D-4F6B-8B19-F57CE053578A}" type="sibTrans" cxnId="{CB9657FF-408A-44F1-8378-A3C357C2C9C6}">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98736F0-AAEC-4416-8C3D-6E4FC2CA4EB6}">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 are filed with the County Extension Office.  </a:t>
          </a:r>
        </a:p>
      </dgm:t>
    </dgm:pt>
    <dgm:pt modelId="{9954ED46-C13E-4D11-A20B-E069C6404C48}" type="parTrans" cxnId="{0D79A647-189F-48B8-9906-01DA567340ED}">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C13DC22-BF50-4FAC-B9EA-52E90FCA1264}" type="sibTrans" cxnId="{0D79A647-189F-48B8-9906-01DA567340ED}">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6C5E227-C733-4ACA-B340-D8F25B82C259}">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Notice of new requirements.</a:t>
          </a:r>
        </a:p>
      </dgm:t>
    </dgm:pt>
    <dgm:pt modelId="{D386F599-9AAA-48D0-88B0-783E4603BB7B}" type="parTrans" cxnId="{459D1DDD-00E9-451B-B580-BE6DA24BCD68}">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DFE397-158C-4C3A-94E2-DEFDCAE39840}" type="sibTrans" cxnId="{459D1DDD-00E9-451B-B580-BE6DA24BCD68}">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9E5D5E9-04B2-498D-9BE3-C43E9F83E933}">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by the County Extension 4-H Agents.</a:t>
          </a:r>
        </a:p>
      </dgm:t>
    </dgm:pt>
    <dgm:pt modelId="{34B373B4-3E43-4FEB-92C5-24187C128EFF}" type="parTrans" cxnId="{77B64B35-72C9-4F8F-8A33-D3832D51DDD9}">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987698D-690B-48B0-918B-95CC8F73A898}" type="sibTrans" cxnId="{77B64B35-72C9-4F8F-8A33-D3832D51DDD9}">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D9AB0D4-2566-455C-BAD4-059A0B9D9BE2}">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more than 50% of club or county functions.</a:t>
          </a:r>
        </a:p>
      </dgm:t>
    </dgm:pt>
    <dgm:pt modelId="{B6CC23AF-AF10-4285-ACD7-2DE1CE1F4024}" type="parTrans" cxnId="{A99DDA86-8C9A-4430-B512-BF3257A30950}">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3422643-7A47-4D2B-8884-7D072BDA572E}" type="sibTrans" cxnId="{A99DDA86-8C9A-4430-B512-BF3257A30950}">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F6B219B-F520-4A5D-A664-9D8D68C638F7}">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 secretaries' records must be kept as official documentation.</a:t>
          </a:r>
        </a:p>
      </dgm:t>
    </dgm:pt>
    <dgm:pt modelId="{02D6C9FE-D725-430E-B0A7-D29B9B0E990E}" type="parTrans" cxnId="{EEA88193-7034-4555-ABE1-11C8A499848E}">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C4F2C3A-80A8-4165-BF61-751A892BC654}" type="sibTrans" cxnId="{EEA88193-7034-4555-ABE1-11C8A499848E}">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3F4B93C-1D90-4A4B-A16D-E68FDC6F18E6}">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 take responsibility for their enforcement.</a:t>
          </a:r>
        </a:p>
      </dgm:t>
    </dgm:pt>
    <dgm:pt modelId="{04BBD514-7592-43A8-AF89-0A908CA5CC4C}" type="parTrans" cxnId="{3EEF8C08-E01D-46FC-A74F-45E4E19CF2E7}">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F5E25E3-F294-43D1-B433-C9D2B58C4AA6}" type="sibTrans" cxnId="{3EEF8C08-E01D-46FC-A74F-45E4E19CF2E7}">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7ACDDA-86AA-45C0-AD92-23B1A5EB134B}">
      <dgm:prSet custT="1"/>
      <dgm:spPr>
        <a:solidFill>
          <a:srgbClr val="406640"/>
        </a:solidFill>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Responsibility of Members.</a:t>
          </a:r>
        </a:p>
      </dgm:t>
    </dgm:pt>
    <dgm:pt modelId="{6C69F8FA-608D-4D92-A958-5981C900E325}" type="sibTrans" cxnId="{4D6D412B-A88C-4DE2-8160-E3629B264AE8}">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C1BB266-F2EF-4D9E-B906-DD4E1046F2ED}" type="parTrans" cxnId="{4D6D412B-A88C-4DE2-8160-E3629B264AE8}">
      <dgm:prSet/>
      <dgm:spPr/>
      <dgm:t>
        <a:bodyPr/>
        <a:lstStyle/>
        <a:p>
          <a:endParaRPr lang="en-US" sz="1600" b="1">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FBCCA8B-60DF-4B7B-9291-E82E6C4C872F}" type="pres">
      <dgm:prSet presAssocID="{34939002-2DD3-435D-8B91-C073FA7F8ABC}" presName="diagram" presStyleCnt="0">
        <dgm:presLayoutVars>
          <dgm:dir/>
          <dgm:resizeHandles val="exact"/>
        </dgm:presLayoutVars>
      </dgm:prSet>
      <dgm:spPr/>
    </dgm:pt>
    <dgm:pt modelId="{EB4A469D-F517-4263-9EA0-7C89204C5CD2}" type="pres">
      <dgm:prSet presAssocID="{D2E165DD-E318-49BE-9ADC-1D27693406AB}" presName="node" presStyleLbl="node1" presStyleIdx="0" presStyleCnt="9" custScaleX="68302" custScaleY="68302" custLinFactNeighborX="277" custLinFactNeighborY="18293">
        <dgm:presLayoutVars>
          <dgm:bulletEnabled val="1"/>
        </dgm:presLayoutVars>
      </dgm:prSet>
      <dgm:spPr/>
    </dgm:pt>
    <dgm:pt modelId="{358CB090-566E-4841-A8AE-458FAB9CF5E0}" type="pres">
      <dgm:prSet presAssocID="{7FE5CC8D-5BA5-463C-A7AC-4616BF787379}" presName="sibTrans" presStyleCnt="0"/>
      <dgm:spPr/>
    </dgm:pt>
    <dgm:pt modelId="{4248B20E-8396-4064-BD21-6EAB294E3583}" type="pres">
      <dgm:prSet presAssocID="{92CDC684-AE73-4F97-B13A-39A25451E6B6}" presName="node" presStyleLbl="node1" presStyleIdx="1" presStyleCnt="9" custScaleX="68302" custScaleY="68302" custLinFactNeighborX="277" custLinFactNeighborY="18293">
        <dgm:presLayoutVars>
          <dgm:bulletEnabled val="1"/>
        </dgm:presLayoutVars>
      </dgm:prSet>
      <dgm:spPr/>
    </dgm:pt>
    <dgm:pt modelId="{99BF40E4-F6DE-4718-938A-F51018F422B5}" type="pres">
      <dgm:prSet presAssocID="{C921B1EC-8E6D-4F6B-8B19-F57CE053578A}" presName="sibTrans" presStyleCnt="0"/>
      <dgm:spPr/>
    </dgm:pt>
    <dgm:pt modelId="{8E0D5048-B5DA-42A6-B16A-2C7DE61DF534}" type="pres">
      <dgm:prSet presAssocID="{798736F0-AAEC-4416-8C3D-6E4FC2CA4EB6}" presName="node" presStyleLbl="node1" presStyleIdx="2" presStyleCnt="9" custScaleX="68302" custScaleY="68302" custLinFactNeighborX="277" custLinFactNeighborY="18293">
        <dgm:presLayoutVars>
          <dgm:bulletEnabled val="1"/>
        </dgm:presLayoutVars>
      </dgm:prSet>
      <dgm:spPr/>
    </dgm:pt>
    <dgm:pt modelId="{F548BC07-3167-488D-87B4-0A398E632473}" type="pres">
      <dgm:prSet presAssocID="{3C13DC22-BF50-4FAC-B9EA-52E90FCA1264}" presName="sibTrans" presStyleCnt="0"/>
      <dgm:spPr/>
    </dgm:pt>
    <dgm:pt modelId="{2E056EBD-03F3-4702-B2D7-73D430302C24}" type="pres">
      <dgm:prSet presAssocID="{857ACDDA-86AA-45C0-AD92-23B1A5EB134B}" presName="node" presStyleLbl="node1" presStyleIdx="3" presStyleCnt="9" custScaleX="68302" custScaleY="68302" custLinFactNeighborX="-273" custLinFactNeighborY="9604">
        <dgm:presLayoutVars>
          <dgm:bulletEnabled val="1"/>
        </dgm:presLayoutVars>
      </dgm:prSet>
      <dgm:spPr/>
    </dgm:pt>
    <dgm:pt modelId="{9D71D10B-08CE-4703-9EAF-25CA0ADC7901}" type="pres">
      <dgm:prSet presAssocID="{6C69F8FA-608D-4D92-A958-5981C900E325}" presName="sibTrans" presStyleCnt="0"/>
      <dgm:spPr/>
    </dgm:pt>
    <dgm:pt modelId="{BF78200A-1BC0-4414-9A26-DAE6EC7B5882}" type="pres">
      <dgm:prSet presAssocID="{26C5E227-C733-4ACA-B340-D8F25B82C259}" presName="node" presStyleLbl="node1" presStyleIdx="4" presStyleCnt="9" custScaleX="68302" custScaleY="68302" custLinFactNeighborX="-273" custLinFactNeighborY="9604">
        <dgm:presLayoutVars>
          <dgm:bulletEnabled val="1"/>
        </dgm:presLayoutVars>
      </dgm:prSet>
      <dgm:spPr/>
    </dgm:pt>
    <dgm:pt modelId="{0CB14F7E-C0B1-44BA-8FD4-83B83BA7F805}" type="pres">
      <dgm:prSet presAssocID="{DCDFE397-158C-4C3A-94E2-DEFDCAE39840}" presName="sibTrans" presStyleCnt="0"/>
      <dgm:spPr/>
    </dgm:pt>
    <dgm:pt modelId="{2C78C95A-D78E-4762-91EB-40BC3699C9DD}" type="pres">
      <dgm:prSet presAssocID="{89E5D5E9-04B2-498D-9BE3-C43E9F83E933}" presName="node" presStyleLbl="node1" presStyleIdx="5" presStyleCnt="9" custScaleX="68302" custScaleY="68302" custLinFactNeighborX="-273" custLinFactNeighborY="9604">
        <dgm:presLayoutVars>
          <dgm:bulletEnabled val="1"/>
        </dgm:presLayoutVars>
      </dgm:prSet>
      <dgm:spPr/>
    </dgm:pt>
    <dgm:pt modelId="{6B9692E8-41CA-4B12-AFC0-8086F71E56EC}" type="pres">
      <dgm:prSet presAssocID="{0987698D-690B-48B0-918B-95CC8F73A898}" presName="sibTrans" presStyleCnt="0"/>
      <dgm:spPr/>
    </dgm:pt>
    <dgm:pt modelId="{62927371-D823-4CA8-B1B3-B21D47CF8BBA}" type="pres">
      <dgm:prSet presAssocID="{2F6B219B-F520-4A5D-A664-9D8D68C638F7}" presName="node" presStyleLbl="node1" presStyleIdx="6" presStyleCnt="9" custScaleX="68302" custScaleY="68302">
        <dgm:presLayoutVars>
          <dgm:bulletEnabled val="1"/>
        </dgm:presLayoutVars>
      </dgm:prSet>
      <dgm:spPr/>
    </dgm:pt>
    <dgm:pt modelId="{56ECC699-73B4-4642-ACD8-2A905A2203CD}" type="pres">
      <dgm:prSet presAssocID="{5C4F2C3A-80A8-4165-BF61-751A892BC654}" presName="sibTrans" presStyleCnt="0"/>
      <dgm:spPr/>
    </dgm:pt>
    <dgm:pt modelId="{130907B0-988D-43B5-A613-48D16454E20F}" type="pres">
      <dgm:prSet presAssocID="{73F4B93C-1D90-4A4B-A16D-E68FDC6F18E6}" presName="node" presStyleLbl="node1" presStyleIdx="7" presStyleCnt="9" custScaleX="68302" custScaleY="68302">
        <dgm:presLayoutVars>
          <dgm:bulletEnabled val="1"/>
        </dgm:presLayoutVars>
      </dgm:prSet>
      <dgm:spPr/>
    </dgm:pt>
    <dgm:pt modelId="{1B4C382A-4AB9-4352-993A-2DA9E5331E64}" type="pres">
      <dgm:prSet presAssocID="{5F5E25E3-F294-43D1-B433-C9D2B58C4AA6}" presName="sibTrans" presStyleCnt="0"/>
      <dgm:spPr/>
    </dgm:pt>
    <dgm:pt modelId="{F5DF81A0-F71D-48F4-8461-38C0B7D98516}" type="pres">
      <dgm:prSet presAssocID="{0D9AB0D4-2566-455C-BAD4-059A0B9D9BE2}" presName="node" presStyleLbl="node1" presStyleIdx="8" presStyleCnt="9" custScaleX="68302" custScaleY="68302">
        <dgm:presLayoutVars>
          <dgm:bulletEnabled val="1"/>
        </dgm:presLayoutVars>
      </dgm:prSet>
      <dgm:spPr/>
    </dgm:pt>
  </dgm:ptLst>
  <dgm:cxnLst>
    <dgm:cxn modelId="{3EEF8C08-E01D-46FC-A74F-45E4E19CF2E7}" srcId="{34939002-2DD3-435D-8B91-C073FA7F8ABC}" destId="{73F4B93C-1D90-4A4B-A16D-E68FDC6F18E6}" srcOrd="7" destOrd="0" parTransId="{04BBD514-7592-43A8-AF89-0A908CA5CC4C}" sibTransId="{5F5E25E3-F294-43D1-B433-C9D2B58C4AA6}"/>
    <dgm:cxn modelId="{E7ADC518-32E3-4423-934A-488F6487124F}" srcId="{34939002-2DD3-435D-8B91-C073FA7F8ABC}" destId="{D2E165DD-E318-49BE-9ADC-1D27693406AB}" srcOrd="0" destOrd="0" parTransId="{FEEFD014-F1CA-4EEF-8C6B-B5A7309044B5}" sibTransId="{7FE5CC8D-5BA5-463C-A7AC-4616BF787379}"/>
    <dgm:cxn modelId="{4D6D412B-A88C-4DE2-8160-E3629B264AE8}" srcId="{34939002-2DD3-435D-8B91-C073FA7F8ABC}" destId="{857ACDDA-86AA-45C0-AD92-23B1A5EB134B}" srcOrd="3" destOrd="0" parTransId="{CC1BB266-F2EF-4D9E-B906-DD4E1046F2ED}" sibTransId="{6C69F8FA-608D-4D92-A958-5981C900E325}"/>
    <dgm:cxn modelId="{77B64B35-72C9-4F8F-8A33-D3832D51DDD9}" srcId="{34939002-2DD3-435D-8B91-C073FA7F8ABC}" destId="{89E5D5E9-04B2-498D-9BE3-C43E9F83E933}" srcOrd="5" destOrd="0" parTransId="{34B373B4-3E43-4FEB-92C5-24187C128EFF}" sibTransId="{0987698D-690B-48B0-918B-95CC8F73A898}"/>
    <dgm:cxn modelId="{DCA8F73A-51C3-4D67-9D11-430D72F79056}" type="presOf" srcId="{857ACDDA-86AA-45C0-AD92-23B1A5EB134B}" destId="{2E056EBD-03F3-4702-B2D7-73D430302C24}" srcOrd="0" destOrd="0" presId="urn:microsoft.com/office/officeart/2005/8/layout/default"/>
    <dgm:cxn modelId="{0D79A647-189F-48B8-9906-01DA567340ED}" srcId="{34939002-2DD3-435D-8B91-C073FA7F8ABC}" destId="{798736F0-AAEC-4416-8C3D-6E4FC2CA4EB6}" srcOrd="2" destOrd="0" parTransId="{9954ED46-C13E-4D11-A20B-E069C6404C48}" sibTransId="{3C13DC22-BF50-4FAC-B9EA-52E90FCA1264}"/>
    <dgm:cxn modelId="{CBE9DD70-F369-448A-BD92-C4301FDA5221}" type="presOf" srcId="{0D9AB0D4-2566-455C-BAD4-059A0B9D9BE2}" destId="{F5DF81A0-F71D-48F4-8461-38C0B7D98516}" srcOrd="0" destOrd="0" presId="urn:microsoft.com/office/officeart/2005/8/layout/default"/>
    <dgm:cxn modelId="{FA413174-AC52-4592-9A19-F0F5F8651B1B}" type="presOf" srcId="{73F4B93C-1D90-4A4B-A16D-E68FDC6F18E6}" destId="{130907B0-988D-43B5-A613-48D16454E20F}" srcOrd="0" destOrd="0" presId="urn:microsoft.com/office/officeart/2005/8/layout/default"/>
    <dgm:cxn modelId="{BDE5E677-2420-43B4-B83B-E611478AB849}" type="presOf" srcId="{26C5E227-C733-4ACA-B340-D8F25B82C259}" destId="{BF78200A-1BC0-4414-9A26-DAE6EC7B5882}" srcOrd="0" destOrd="0" presId="urn:microsoft.com/office/officeart/2005/8/layout/default"/>
    <dgm:cxn modelId="{A99DDA86-8C9A-4430-B512-BF3257A30950}" srcId="{34939002-2DD3-435D-8B91-C073FA7F8ABC}" destId="{0D9AB0D4-2566-455C-BAD4-059A0B9D9BE2}" srcOrd="8" destOrd="0" parTransId="{B6CC23AF-AF10-4285-ACD7-2DE1CE1F4024}" sibTransId="{13422643-7A47-4D2B-8884-7D072BDA572E}"/>
    <dgm:cxn modelId="{D917BB89-DFB9-4605-B833-EE55A337B4A5}" type="presOf" srcId="{798736F0-AAEC-4416-8C3D-6E4FC2CA4EB6}" destId="{8E0D5048-B5DA-42A6-B16A-2C7DE61DF534}" srcOrd="0" destOrd="0" presId="urn:microsoft.com/office/officeart/2005/8/layout/default"/>
    <dgm:cxn modelId="{7E1A5D8A-78AC-4634-AE04-D4A0AE0238B9}" type="presOf" srcId="{89E5D5E9-04B2-498D-9BE3-C43E9F83E933}" destId="{2C78C95A-D78E-4762-91EB-40BC3699C9DD}" srcOrd="0" destOrd="0" presId="urn:microsoft.com/office/officeart/2005/8/layout/default"/>
    <dgm:cxn modelId="{EEA88193-7034-4555-ABE1-11C8A499848E}" srcId="{34939002-2DD3-435D-8B91-C073FA7F8ABC}" destId="{2F6B219B-F520-4A5D-A664-9D8D68C638F7}" srcOrd="6" destOrd="0" parTransId="{02D6C9FE-D725-430E-B0A7-D29B9B0E990E}" sibTransId="{5C4F2C3A-80A8-4165-BF61-751A892BC654}"/>
    <dgm:cxn modelId="{34D9209E-60DC-4371-AA23-8DE188D1E7F4}" type="presOf" srcId="{2F6B219B-F520-4A5D-A664-9D8D68C638F7}" destId="{62927371-D823-4CA8-B1B3-B21D47CF8BBA}" srcOrd="0" destOrd="0" presId="urn:microsoft.com/office/officeart/2005/8/layout/default"/>
    <dgm:cxn modelId="{A4A07EA7-477D-4595-9681-AA1A67C7D9D0}" type="presOf" srcId="{D2E165DD-E318-49BE-9ADC-1D27693406AB}" destId="{EB4A469D-F517-4263-9EA0-7C89204C5CD2}" srcOrd="0" destOrd="0" presId="urn:microsoft.com/office/officeart/2005/8/layout/default"/>
    <dgm:cxn modelId="{B04939C4-73D8-4FBE-82AE-06744D529A3C}" type="presOf" srcId="{92CDC684-AE73-4F97-B13A-39A25451E6B6}" destId="{4248B20E-8396-4064-BD21-6EAB294E3583}" srcOrd="0" destOrd="0" presId="urn:microsoft.com/office/officeart/2005/8/layout/default"/>
    <dgm:cxn modelId="{459D1DDD-00E9-451B-B580-BE6DA24BCD68}" srcId="{34939002-2DD3-435D-8B91-C073FA7F8ABC}" destId="{26C5E227-C733-4ACA-B340-D8F25B82C259}" srcOrd="4" destOrd="0" parTransId="{D386F599-9AAA-48D0-88B0-783E4603BB7B}" sibTransId="{DCDFE397-158C-4C3A-94E2-DEFDCAE39840}"/>
    <dgm:cxn modelId="{31F0FAF2-51FB-4D7A-BC10-FB098AE4D416}" type="presOf" srcId="{34939002-2DD3-435D-8B91-C073FA7F8ABC}" destId="{0FBCCA8B-60DF-4B7B-9291-E82E6C4C872F}" srcOrd="0" destOrd="0" presId="urn:microsoft.com/office/officeart/2005/8/layout/default"/>
    <dgm:cxn modelId="{CB9657FF-408A-44F1-8378-A3C357C2C9C6}" srcId="{34939002-2DD3-435D-8B91-C073FA7F8ABC}" destId="{92CDC684-AE73-4F97-B13A-39A25451E6B6}" srcOrd="1" destOrd="0" parTransId="{ECE371FC-3854-4A0C-BF5B-68BDB2885115}" sibTransId="{C921B1EC-8E6D-4F6B-8B19-F57CE053578A}"/>
    <dgm:cxn modelId="{F049513A-B323-4169-95EA-7D0FA7735692}" type="presParOf" srcId="{0FBCCA8B-60DF-4B7B-9291-E82E6C4C872F}" destId="{EB4A469D-F517-4263-9EA0-7C89204C5CD2}" srcOrd="0" destOrd="0" presId="urn:microsoft.com/office/officeart/2005/8/layout/default"/>
    <dgm:cxn modelId="{F66A2394-C287-4D1D-B472-A061145BCC69}" type="presParOf" srcId="{0FBCCA8B-60DF-4B7B-9291-E82E6C4C872F}" destId="{358CB090-566E-4841-A8AE-458FAB9CF5E0}" srcOrd="1" destOrd="0" presId="urn:microsoft.com/office/officeart/2005/8/layout/default"/>
    <dgm:cxn modelId="{F5B4668C-A596-47B4-9A87-05738F2EDB8D}" type="presParOf" srcId="{0FBCCA8B-60DF-4B7B-9291-E82E6C4C872F}" destId="{4248B20E-8396-4064-BD21-6EAB294E3583}" srcOrd="2" destOrd="0" presId="urn:microsoft.com/office/officeart/2005/8/layout/default"/>
    <dgm:cxn modelId="{DA67B24E-5EC9-4401-B259-21B22CF68509}" type="presParOf" srcId="{0FBCCA8B-60DF-4B7B-9291-E82E6C4C872F}" destId="{99BF40E4-F6DE-4718-938A-F51018F422B5}" srcOrd="3" destOrd="0" presId="urn:microsoft.com/office/officeart/2005/8/layout/default"/>
    <dgm:cxn modelId="{A2DAE637-C3B1-4ADE-801F-67C8A8C208A4}" type="presParOf" srcId="{0FBCCA8B-60DF-4B7B-9291-E82E6C4C872F}" destId="{8E0D5048-B5DA-42A6-B16A-2C7DE61DF534}" srcOrd="4" destOrd="0" presId="urn:microsoft.com/office/officeart/2005/8/layout/default"/>
    <dgm:cxn modelId="{C3BF2A5D-E78B-488A-A08E-BE2A013B0F7C}" type="presParOf" srcId="{0FBCCA8B-60DF-4B7B-9291-E82E6C4C872F}" destId="{F548BC07-3167-488D-87B4-0A398E632473}" srcOrd="5" destOrd="0" presId="urn:microsoft.com/office/officeart/2005/8/layout/default"/>
    <dgm:cxn modelId="{912833E6-F6E4-4263-8114-2EE1AFB2EC89}" type="presParOf" srcId="{0FBCCA8B-60DF-4B7B-9291-E82E6C4C872F}" destId="{2E056EBD-03F3-4702-B2D7-73D430302C24}" srcOrd="6" destOrd="0" presId="urn:microsoft.com/office/officeart/2005/8/layout/default"/>
    <dgm:cxn modelId="{B1A84B54-8D31-4366-AF23-909313506ACB}" type="presParOf" srcId="{0FBCCA8B-60DF-4B7B-9291-E82E6C4C872F}" destId="{9D71D10B-08CE-4703-9EAF-25CA0ADC7901}" srcOrd="7" destOrd="0" presId="urn:microsoft.com/office/officeart/2005/8/layout/default"/>
    <dgm:cxn modelId="{AF7D37AA-BCB8-428B-A7AE-5778F7629B56}" type="presParOf" srcId="{0FBCCA8B-60DF-4B7B-9291-E82E6C4C872F}" destId="{BF78200A-1BC0-4414-9A26-DAE6EC7B5882}" srcOrd="8" destOrd="0" presId="urn:microsoft.com/office/officeart/2005/8/layout/default"/>
    <dgm:cxn modelId="{6EBC2FB0-4E5A-4D52-8C5C-E6898C350FE9}" type="presParOf" srcId="{0FBCCA8B-60DF-4B7B-9291-E82E6C4C872F}" destId="{0CB14F7E-C0B1-44BA-8FD4-83B83BA7F805}" srcOrd="9" destOrd="0" presId="urn:microsoft.com/office/officeart/2005/8/layout/default"/>
    <dgm:cxn modelId="{2C4C63BD-3A98-47A9-945D-DA9AF38AFB47}" type="presParOf" srcId="{0FBCCA8B-60DF-4B7B-9291-E82E6C4C872F}" destId="{2C78C95A-D78E-4762-91EB-40BC3699C9DD}" srcOrd="10" destOrd="0" presId="urn:microsoft.com/office/officeart/2005/8/layout/default"/>
    <dgm:cxn modelId="{F991B008-052C-43EF-89F6-7286BC7E2E04}" type="presParOf" srcId="{0FBCCA8B-60DF-4B7B-9291-E82E6C4C872F}" destId="{6B9692E8-41CA-4B12-AFC0-8086F71E56EC}" srcOrd="11" destOrd="0" presId="urn:microsoft.com/office/officeart/2005/8/layout/default"/>
    <dgm:cxn modelId="{B3A3292B-CFF4-4217-A24F-862E3F7EF780}" type="presParOf" srcId="{0FBCCA8B-60DF-4B7B-9291-E82E6C4C872F}" destId="{62927371-D823-4CA8-B1B3-B21D47CF8BBA}" srcOrd="12" destOrd="0" presId="urn:microsoft.com/office/officeart/2005/8/layout/default"/>
    <dgm:cxn modelId="{B90C73CC-9466-447B-8CC4-31C3FCDE4B31}" type="presParOf" srcId="{0FBCCA8B-60DF-4B7B-9291-E82E6C4C872F}" destId="{56ECC699-73B4-4642-ACD8-2A905A2203CD}" srcOrd="13" destOrd="0" presId="urn:microsoft.com/office/officeart/2005/8/layout/default"/>
    <dgm:cxn modelId="{E763E29E-1495-4474-A50D-F17B7C53F199}" type="presParOf" srcId="{0FBCCA8B-60DF-4B7B-9291-E82E6C4C872F}" destId="{130907B0-988D-43B5-A613-48D16454E20F}" srcOrd="14" destOrd="0" presId="urn:microsoft.com/office/officeart/2005/8/layout/default"/>
    <dgm:cxn modelId="{A76241CF-C163-4E73-A4DC-CE65D7294686}" type="presParOf" srcId="{0FBCCA8B-60DF-4B7B-9291-E82E6C4C872F}" destId="{1B4C382A-4AB9-4352-993A-2DA9E5331E64}" srcOrd="15" destOrd="0" presId="urn:microsoft.com/office/officeart/2005/8/layout/default"/>
    <dgm:cxn modelId="{9B24EC02-2925-497F-B5FF-75D8B786F753}" type="presParOf" srcId="{0FBCCA8B-60DF-4B7B-9291-E82E6C4C872F}" destId="{F5DF81A0-F71D-48F4-8461-38C0B7D9851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34A679-9B5E-4140-9DDC-01BEB3795660}" type="doc">
      <dgm:prSet loTypeId="urn:microsoft.com/office/officeart/2005/8/layout/hList6" loCatId="list" qsTypeId="urn:microsoft.com/office/officeart/2005/8/quickstyle/3d3" qsCatId="3D" csTypeId="urn:microsoft.com/office/officeart/2005/8/colors/accent0_3" csCatId="mainScheme" phldr="1"/>
      <dgm:spPr/>
      <dgm:t>
        <a:bodyPr/>
        <a:lstStyle/>
        <a:p>
          <a:endParaRPr lang="en-US"/>
        </a:p>
      </dgm:t>
    </dgm:pt>
    <dgm:pt modelId="{07111D8D-D360-4B66-9C99-27483046792D}">
      <dgm:prSet custT="1"/>
      <dgm:spPr>
        <a:solidFill>
          <a:srgbClr val="406640"/>
        </a:solidFill>
      </dgm:spPr>
      <dgm:t>
        <a:bodyPr/>
        <a:lstStyle/>
        <a:p>
          <a:pPr rtl="0">
            <a:spcAft>
              <a:spcPts val="0"/>
            </a:spcAft>
          </a:pPr>
          <a:r>
            <a:rPr lang="en-US" sz="3200" b="1" u="sng"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District</a:t>
          </a:r>
        </a:p>
      </dgm:t>
    </dgm:pt>
    <dgm:pt modelId="{6CC36114-B8E2-4634-A623-1910DFA2121E}" type="parTrans" cxnId="{18829E7F-2DD9-445D-8BEE-F369AA227724}">
      <dgm:prSet/>
      <dgm:spPr/>
      <dgm:t>
        <a:bodyPr/>
        <a:lstStyle/>
        <a:p>
          <a:endParaRPr lang="en-US">
            <a:latin typeface="Arial" panose="020B0604020202020204" pitchFamily="34" charset="0"/>
            <a:cs typeface="Arial" panose="020B0604020202020204" pitchFamily="34" charset="0"/>
          </a:endParaRPr>
        </a:p>
      </dgm:t>
    </dgm:pt>
    <dgm:pt modelId="{E71A6735-4D37-4A48-B7B6-BD4C7EE973CB}" type="sibTrans" cxnId="{18829E7F-2DD9-445D-8BEE-F369AA227724}">
      <dgm:prSet/>
      <dgm:spPr/>
      <dgm:t>
        <a:bodyPr/>
        <a:lstStyle/>
        <a:p>
          <a:endParaRPr lang="en-US">
            <a:latin typeface="Arial" panose="020B0604020202020204" pitchFamily="34" charset="0"/>
            <a:cs typeface="Arial" panose="020B0604020202020204" pitchFamily="34" charset="0"/>
          </a:endParaRPr>
        </a:p>
      </dgm:t>
    </dgm:pt>
    <dgm:pt modelId="{8352AA75-E85F-49F6-BBB2-AC238E05D059}">
      <dgm:prSet custT="1"/>
      <dgm:spPr>
        <a:solidFill>
          <a:srgbClr val="406640"/>
        </a:solidFill>
      </dgm:spPr>
      <dgm:t>
        <a:bodyPr/>
        <a:lstStyle/>
        <a:p>
          <a:pPr rtl="0">
            <a:spcAft>
              <a:spcPts val="0"/>
            </a:spcAft>
          </a:pPr>
          <a:r>
            <a:rPr lang="en-US" sz="3200" b="1" u="sng"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Nationals</a:t>
          </a:r>
        </a:p>
      </dgm:t>
    </dgm:pt>
    <dgm:pt modelId="{6E2F0CF2-C910-4F64-9DF6-EC0B6ED5F719}" type="parTrans" cxnId="{4EAE31A1-0464-4CAE-9B73-1246C0C93BFE}">
      <dgm:prSet/>
      <dgm:spPr/>
      <dgm:t>
        <a:bodyPr/>
        <a:lstStyle/>
        <a:p>
          <a:endParaRPr lang="en-US">
            <a:latin typeface="Arial" panose="020B0604020202020204" pitchFamily="34" charset="0"/>
            <a:cs typeface="Arial" panose="020B0604020202020204" pitchFamily="34" charset="0"/>
          </a:endParaRPr>
        </a:p>
      </dgm:t>
    </dgm:pt>
    <dgm:pt modelId="{9D40237A-83F3-41D3-85E3-30A5B4EFA962}" type="sibTrans" cxnId="{4EAE31A1-0464-4CAE-9B73-1246C0C93BFE}">
      <dgm:prSet/>
      <dgm:spPr/>
      <dgm:t>
        <a:bodyPr/>
        <a:lstStyle/>
        <a:p>
          <a:endParaRPr lang="en-US">
            <a:latin typeface="Arial" panose="020B0604020202020204" pitchFamily="34" charset="0"/>
            <a:cs typeface="Arial" panose="020B0604020202020204" pitchFamily="34" charset="0"/>
          </a:endParaRPr>
        </a:p>
      </dgm:t>
    </dgm:pt>
    <dgm:pt modelId="{5182B8C9-9678-4EF1-95E2-8F2BBF9FA157}">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Grand Island, NE</a:t>
          </a:r>
        </a:p>
      </dgm:t>
    </dgm:pt>
    <dgm:pt modelId="{CE73BFA1-DB5A-46C1-AC4E-9878DF0DB057}" type="parTrans" cxnId="{D226A5C0-5D1B-4723-B22F-E63B25F4BAA7}">
      <dgm:prSet/>
      <dgm:spPr/>
      <dgm:t>
        <a:bodyPr/>
        <a:lstStyle/>
        <a:p>
          <a:endParaRPr lang="en-US">
            <a:latin typeface="Arial" panose="020B0604020202020204" pitchFamily="34" charset="0"/>
            <a:cs typeface="Arial" panose="020B0604020202020204" pitchFamily="34" charset="0"/>
          </a:endParaRPr>
        </a:p>
      </dgm:t>
    </dgm:pt>
    <dgm:pt modelId="{8EDB0B2F-8EAB-498A-86E6-9E21A4E4D26D}" type="sibTrans" cxnId="{D226A5C0-5D1B-4723-B22F-E63B25F4BAA7}">
      <dgm:prSet/>
      <dgm:spPr/>
      <dgm:t>
        <a:bodyPr/>
        <a:lstStyle/>
        <a:p>
          <a:endParaRPr lang="en-US">
            <a:latin typeface="Arial" panose="020B0604020202020204" pitchFamily="34" charset="0"/>
            <a:cs typeface="Arial" panose="020B0604020202020204" pitchFamily="34" charset="0"/>
          </a:endParaRPr>
        </a:p>
      </dgm:t>
    </dgm:pt>
    <dgm:pt modelId="{25BE5EC4-B397-4DD3-BA20-17F326E197EB}">
      <dgm:prSet custT="1"/>
      <dgm:spPr>
        <a:solidFill>
          <a:srgbClr val="406640"/>
        </a:solidFill>
      </dgm:spPr>
      <dgm:t>
        <a:bodyPr/>
        <a:lstStyle/>
        <a:p>
          <a:pPr rtl="0">
            <a:spcAft>
              <a:spcPct val="15000"/>
            </a:spcAft>
          </a:pPr>
          <a:r>
            <a:rPr lang="en-US" sz="2000" b="1" u="none"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Novice</a:t>
          </a:r>
          <a:r>
            <a:rPr lang="en-US" sz="20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gm:t>
    </dgm:pt>
    <dgm:pt modelId="{34B681CB-77D6-4FF9-91DF-4FB889657B5D}" type="parTrans" cxnId="{EDFA9497-DCF4-4491-9E0B-E4D1B521F22F}">
      <dgm:prSet/>
      <dgm:spPr/>
      <dgm:t>
        <a:bodyPr/>
        <a:lstStyle/>
        <a:p>
          <a:endParaRPr lang="en-US">
            <a:latin typeface="Arial" panose="020B0604020202020204" pitchFamily="34" charset="0"/>
            <a:cs typeface="Arial" panose="020B0604020202020204" pitchFamily="34" charset="0"/>
          </a:endParaRPr>
        </a:p>
      </dgm:t>
    </dgm:pt>
    <dgm:pt modelId="{888130A9-FE2B-478F-A39A-62D09968130D}" type="sibTrans" cxnId="{EDFA9497-DCF4-4491-9E0B-E4D1B521F22F}">
      <dgm:prSet/>
      <dgm:spPr/>
      <dgm:t>
        <a:bodyPr/>
        <a:lstStyle/>
        <a:p>
          <a:endParaRPr lang="en-US">
            <a:latin typeface="Arial" panose="020B0604020202020204" pitchFamily="34" charset="0"/>
            <a:cs typeface="Arial" panose="020B0604020202020204" pitchFamily="34" charset="0"/>
          </a:endParaRPr>
        </a:p>
      </dgm:t>
    </dgm:pt>
    <dgm:pt modelId="{FCFB8702-6870-4623-A835-48B9640BAA4C}">
      <dgm:prSet custT="1"/>
      <dgm:spPr>
        <a:solidFill>
          <a:srgbClr val="406640"/>
        </a:solidFill>
      </dgm:spPr>
      <dgm:t>
        <a:bodyPr/>
        <a:lstStyle/>
        <a:p>
          <a:pPr rtl="0">
            <a:lnSpc>
              <a:spcPct val="90000"/>
            </a:lnSpc>
            <a:spcAft>
              <a:spcPct val="15000"/>
            </a:spcAft>
          </a:pPr>
          <a:r>
            <a:rPr lang="en-US" sz="2000" b="1" u="none"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members</a:t>
          </a:r>
        </a:p>
      </dgm:t>
    </dgm:pt>
    <dgm:pt modelId="{39EB821D-256E-4C04-818A-93D46E6C1E3F}" type="parTrans" cxnId="{6512CE73-5A75-4397-8CA1-6AFF8EDD6E2F}">
      <dgm:prSet/>
      <dgm:spPr/>
      <dgm:t>
        <a:bodyPr/>
        <a:lstStyle/>
        <a:p>
          <a:endParaRPr lang="en-US">
            <a:latin typeface="Arial" panose="020B0604020202020204" pitchFamily="34" charset="0"/>
            <a:cs typeface="Arial" panose="020B0604020202020204" pitchFamily="34" charset="0"/>
          </a:endParaRPr>
        </a:p>
      </dgm:t>
    </dgm:pt>
    <dgm:pt modelId="{96F2329A-315C-4FD6-A68D-A035114049AE}" type="sibTrans" cxnId="{6512CE73-5A75-4397-8CA1-6AFF8EDD6E2F}">
      <dgm:prSet/>
      <dgm:spPr/>
      <dgm:t>
        <a:bodyPr/>
        <a:lstStyle/>
        <a:p>
          <a:endParaRPr lang="en-US">
            <a:latin typeface="Arial" panose="020B0604020202020204" pitchFamily="34" charset="0"/>
            <a:cs typeface="Arial" panose="020B0604020202020204" pitchFamily="34" charset="0"/>
          </a:endParaRPr>
        </a:p>
      </dgm:t>
    </dgm:pt>
    <dgm:pt modelId="{F3CB0914-CE07-4169-AF6B-BDA75C129778}">
      <dgm:prSet custT="1"/>
      <dgm:spPr>
        <a:solidFill>
          <a:srgbClr val="406640"/>
        </a:solidFill>
      </dgm:spPr>
      <dgm:t>
        <a:bodyPr/>
        <a:lstStyle/>
        <a:p>
          <a:pPr rtl="0">
            <a:lnSpc>
              <a:spcPct val="90000"/>
            </a:lnSpc>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contests include</a:t>
          </a:r>
        </a:p>
      </dgm:t>
    </dgm:pt>
    <dgm:pt modelId="{53390126-4E47-4063-A67C-7697C0C46195}" type="parTrans" cxnId="{27CA2A56-F772-4D1C-AE8A-C28267EC823F}">
      <dgm:prSet/>
      <dgm:spPr/>
      <dgm:t>
        <a:bodyPr/>
        <a:lstStyle/>
        <a:p>
          <a:endParaRPr lang="en-US">
            <a:latin typeface="Arial" panose="020B0604020202020204" pitchFamily="34" charset="0"/>
            <a:cs typeface="Arial" panose="020B0604020202020204" pitchFamily="34" charset="0"/>
          </a:endParaRPr>
        </a:p>
      </dgm:t>
    </dgm:pt>
    <dgm:pt modelId="{34E50A1A-7F9C-4856-A21C-15C24139DBD0}" type="sibTrans" cxnId="{27CA2A56-F772-4D1C-AE8A-C28267EC823F}">
      <dgm:prSet/>
      <dgm:spPr/>
      <dgm:t>
        <a:bodyPr/>
        <a:lstStyle/>
        <a:p>
          <a:endParaRPr lang="en-US">
            <a:latin typeface="Arial" panose="020B0604020202020204" pitchFamily="34" charset="0"/>
            <a:cs typeface="Arial" panose="020B0604020202020204" pitchFamily="34" charset="0"/>
          </a:endParaRPr>
        </a:p>
      </dgm:t>
    </dgm:pt>
    <dgm:pt modelId="{D9445E1B-E19C-485B-8068-BFBD76B018BC}">
      <dgm:prSet custT="1"/>
      <dgm:spPr>
        <a:solidFill>
          <a:srgbClr val="406640"/>
        </a:solidFill>
      </dgm:spPr>
      <dgm:t>
        <a:bodyPr/>
        <a:lstStyle/>
        <a:p>
          <a:pPr rtl="0">
            <a:lnSpc>
              <a:spcPct val="90000"/>
            </a:lnSpc>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variety of contests held at Senior Leadership Retreat and</a:t>
          </a:r>
        </a:p>
      </dgm:t>
    </dgm:pt>
    <dgm:pt modelId="{50A62E89-3ECA-45BE-87C9-F5D939F65693}" type="parTrans" cxnId="{4115F7C6-5F60-4F05-AF61-DFD2C19F90EA}">
      <dgm:prSet/>
      <dgm:spPr/>
      <dgm:t>
        <a:bodyPr/>
        <a:lstStyle/>
        <a:p>
          <a:endParaRPr lang="en-US">
            <a:latin typeface="Arial" panose="020B0604020202020204" pitchFamily="34" charset="0"/>
            <a:cs typeface="Arial" panose="020B0604020202020204" pitchFamily="34" charset="0"/>
          </a:endParaRPr>
        </a:p>
      </dgm:t>
    </dgm:pt>
    <dgm:pt modelId="{6534B4B1-234F-41A5-A70F-54CCDB6A07BE}" type="sibTrans" cxnId="{4115F7C6-5F60-4F05-AF61-DFD2C19F90EA}">
      <dgm:prSet/>
      <dgm:spPr/>
      <dgm:t>
        <a:bodyPr/>
        <a:lstStyle/>
        <a:p>
          <a:endParaRPr lang="en-US">
            <a:latin typeface="Arial" panose="020B0604020202020204" pitchFamily="34" charset="0"/>
            <a:cs typeface="Arial" panose="020B0604020202020204" pitchFamily="34" charset="0"/>
          </a:endParaRPr>
        </a:p>
      </dgm:t>
    </dgm:pt>
    <dgm:pt modelId="{3EA05582-B47B-4DDE-9E5F-7771949A9D60}">
      <dgm:prSet custT="1"/>
      <dgm:spPr>
        <a:solidFill>
          <a:srgbClr val="406640"/>
        </a:solidFill>
      </dgm:spPr>
      <dgm:t>
        <a:bodyPr/>
        <a:lstStyle/>
        <a:p>
          <a:pPr rtl="0">
            <a:lnSpc>
              <a:spcPct val="90000"/>
            </a:lnSpc>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4-H Conference </a:t>
          </a:r>
        </a:p>
      </dgm:t>
    </dgm:pt>
    <dgm:pt modelId="{9316046D-6FE2-48DF-867D-D63C7780A8A1}" type="parTrans" cxnId="{F649282B-4A72-4339-AF6D-165E04F687C4}">
      <dgm:prSet/>
      <dgm:spPr/>
      <dgm:t>
        <a:bodyPr/>
        <a:lstStyle/>
        <a:p>
          <a:endParaRPr lang="en-US">
            <a:latin typeface="Arial" panose="020B0604020202020204" pitchFamily="34" charset="0"/>
            <a:cs typeface="Arial" panose="020B0604020202020204" pitchFamily="34" charset="0"/>
          </a:endParaRPr>
        </a:p>
      </dgm:t>
    </dgm:pt>
    <dgm:pt modelId="{A34D01CD-085B-4DCE-9DD7-D03DCCA506F3}" type="sibTrans" cxnId="{F649282B-4A72-4339-AF6D-165E04F687C4}">
      <dgm:prSet/>
      <dgm:spPr/>
      <dgm:t>
        <a:bodyPr/>
        <a:lstStyle/>
        <a:p>
          <a:endParaRPr lang="en-US">
            <a:latin typeface="Arial" panose="020B0604020202020204" pitchFamily="34" charset="0"/>
            <a:cs typeface="Arial" panose="020B0604020202020204" pitchFamily="34" charset="0"/>
          </a:endParaRPr>
        </a:p>
      </dgm:t>
    </dgm:pt>
    <dgm:pt modelId="{93D8279E-331A-4869-A043-4B6B6AE216CC}">
      <dgm:prSet custT="1"/>
      <dgm:spPr>
        <a:solidFill>
          <a:srgbClr val="406640"/>
        </a:solidFill>
      </dgm:spPr>
      <dgm:t>
        <a:bodyPr/>
        <a:lstStyle/>
        <a:p>
          <a:pPr rtl="0">
            <a:spcAft>
              <a:spcPct val="15000"/>
            </a:spcAft>
          </a:pPr>
          <a:r>
            <a:rPr lang="en-US" sz="1600" b="1" u="none"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contests have national competitions for state winners.  Previous national contest sites include: </a:t>
          </a:r>
        </a:p>
      </dgm:t>
    </dgm:pt>
    <dgm:pt modelId="{09BB3638-C48E-4532-9066-FF5332C9642D}" type="parTrans" cxnId="{61FDF0FF-EC46-40EE-81F5-1C76B4D08E2B}">
      <dgm:prSet/>
      <dgm:spPr/>
      <dgm:t>
        <a:bodyPr/>
        <a:lstStyle/>
        <a:p>
          <a:endParaRPr lang="en-US">
            <a:latin typeface="Arial" panose="020B0604020202020204" pitchFamily="34" charset="0"/>
            <a:cs typeface="Arial" panose="020B0604020202020204" pitchFamily="34" charset="0"/>
          </a:endParaRPr>
        </a:p>
      </dgm:t>
    </dgm:pt>
    <dgm:pt modelId="{AEC8B163-F44B-44B4-AB08-1C69702E280F}" type="sibTrans" cxnId="{61FDF0FF-EC46-40EE-81F5-1C76B4D08E2B}">
      <dgm:prSet/>
      <dgm:spPr/>
      <dgm:t>
        <a:bodyPr/>
        <a:lstStyle/>
        <a:p>
          <a:endParaRPr lang="en-US">
            <a:latin typeface="Arial" panose="020B0604020202020204" pitchFamily="34" charset="0"/>
            <a:cs typeface="Arial" panose="020B0604020202020204" pitchFamily="34" charset="0"/>
          </a:endParaRPr>
        </a:p>
      </dgm:t>
    </dgm:pt>
    <dgm:pt modelId="{320282B6-B074-4D66-9E69-2BBA5DA160AE}">
      <dgm:prSet custT="1"/>
      <dgm:spPr>
        <a:solidFill>
          <a:srgbClr val="406640"/>
        </a:solidFill>
      </dgm:spPr>
      <dgm:t>
        <a:bodyPr/>
        <a:lstStyle/>
        <a:p>
          <a:pPr rtl="0">
            <a:spcAft>
              <a:spcPct val="15000"/>
            </a:spcAft>
          </a:pPr>
          <a:r>
            <a:rPr lang="en-US" sz="2000" b="1" u="none"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a:t>
          </a:r>
        </a:p>
      </dgm:t>
    </dgm:pt>
    <dgm:pt modelId="{7A105A34-E866-49A3-901D-2013097C8E11}" type="parTrans" cxnId="{C3D30E35-6A01-4147-95F7-8F7943136F6E}">
      <dgm:prSet/>
      <dgm:spPr/>
      <dgm:t>
        <a:bodyPr/>
        <a:lstStyle/>
        <a:p>
          <a:endParaRPr lang="en-US">
            <a:latin typeface="Arial" panose="020B0604020202020204" pitchFamily="34" charset="0"/>
            <a:cs typeface="Arial" panose="020B0604020202020204" pitchFamily="34" charset="0"/>
          </a:endParaRPr>
        </a:p>
      </dgm:t>
    </dgm:pt>
    <dgm:pt modelId="{6BB617E2-5770-4EAB-843C-98C644517C69}" type="sibTrans" cxnId="{C3D30E35-6A01-4147-95F7-8F7943136F6E}">
      <dgm:prSet/>
      <dgm:spPr/>
      <dgm:t>
        <a:bodyPr/>
        <a:lstStyle/>
        <a:p>
          <a:endParaRPr lang="en-US">
            <a:latin typeface="Arial" panose="020B0604020202020204" pitchFamily="34" charset="0"/>
            <a:cs typeface="Arial" panose="020B0604020202020204" pitchFamily="34" charset="0"/>
          </a:endParaRPr>
        </a:p>
      </dgm:t>
    </dgm:pt>
    <dgm:pt modelId="{7778D9AF-B751-4ABD-A701-410691E5EA81}">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Four Districts in New Mexico</a:t>
          </a:r>
          <a:endParaRPr lang="en-US" sz="14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107C9C2-D4C5-491C-BA1E-A7C3B808F6E4}" type="parTrans" cxnId="{F6067D58-31FD-4CFB-B76B-C884C491E4C6}">
      <dgm:prSet/>
      <dgm:spPr/>
      <dgm:t>
        <a:bodyPr/>
        <a:lstStyle/>
        <a:p>
          <a:endParaRPr lang="en-US">
            <a:latin typeface="Arial" panose="020B0604020202020204" pitchFamily="34" charset="0"/>
            <a:cs typeface="Arial" panose="020B0604020202020204" pitchFamily="34" charset="0"/>
          </a:endParaRPr>
        </a:p>
      </dgm:t>
    </dgm:pt>
    <dgm:pt modelId="{16B70C14-C5BD-4B2B-9642-4E35C98F008A}" type="sibTrans" cxnId="{F6067D58-31FD-4CFB-B76B-C884C491E4C6}">
      <dgm:prSet/>
      <dgm:spPr/>
      <dgm:t>
        <a:bodyPr/>
        <a:lstStyle/>
        <a:p>
          <a:endParaRPr lang="en-US">
            <a:latin typeface="Arial" panose="020B0604020202020204" pitchFamily="34" charset="0"/>
            <a:cs typeface="Arial" panose="020B0604020202020204" pitchFamily="34" charset="0"/>
          </a:endParaRPr>
        </a:p>
      </dgm:t>
    </dgm:pt>
    <dgm:pt modelId="{48A3A38A-8C88-4311-BFC3-3074CBB120AB}">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Northeast</a:t>
          </a:r>
          <a:endParaRPr lang="en-US" sz="14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0A1101-1661-4A2F-9CE0-793470ADF135}" type="parTrans" cxnId="{4845F3D7-83A2-4BFB-9080-755DA48A078B}">
      <dgm:prSet/>
      <dgm:spPr/>
      <dgm:t>
        <a:bodyPr/>
        <a:lstStyle/>
        <a:p>
          <a:endParaRPr lang="en-US">
            <a:latin typeface="Arial" panose="020B0604020202020204" pitchFamily="34" charset="0"/>
            <a:cs typeface="Arial" panose="020B0604020202020204" pitchFamily="34" charset="0"/>
          </a:endParaRPr>
        </a:p>
      </dgm:t>
    </dgm:pt>
    <dgm:pt modelId="{9434728F-2084-474B-8110-A563719A692E}" type="sibTrans" cxnId="{4845F3D7-83A2-4BFB-9080-755DA48A078B}">
      <dgm:prSet/>
      <dgm:spPr/>
      <dgm:t>
        <a:bodyPr/>
        <a:lstStyle/>
        <a:p>
          <a:endParaRPr lang="en-US">
            <a:latin typeface="Arial" panose="020B0604020202020204" pitchFamily="34" charset="0"/>
            <a:cs typeface="Arial" panose="020B0604020202020204" pitchFamily="34" charset="0"/>
          </a:endParaRPr>
        </a:p>
      </dgm:t>
    </dgm:pt>
    <dgm:pt modelId="{59F38029-76A2-4D29-B11F-8571441E74EF}">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Northwest</a:t>
          </a:r>
          <a:endParaRPr lang="en-US" sz="14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C4735CD-C24C-4DB0-9908-CA09AA9C0AEC}" type="parTrans" cxnId="{8659D2F0-CBD2-45F3-91E3-71AE4C43D793}">
      <dgm:prSet/>
      <dgm:spPr/>
      <dgm:t>
        <a:bodyPr/>
        <a:lstStyle/>
        <a:p>
          <a:endParaRPr lang="en-US">
            <a:latin typeface="Arial" panose="020B0604020202020204" pitchFamily="34" charset="0"/>
            <a:cs typeface="Arial" panose="020B0604020202020204" pitchFamily="34" charset="0"/>
          </a:endParaRPr>
        </a:p>
      </dgm:t>
    </dgm:pt>
    <dgm:pt modelId="{A335B4F5-2DA5-453A-B6DE-D07AB583E009}" type="sibTrans" cxnId="{8659D2F0-CBD2-45F3-91E3-71AE4C43D793}">
      <dgm:prSet/>
      <dgm:spPr/>
      <dgm:t>
        <a:bodyPr/>
        <a:lstStyle/>
        <a:p>
          <a:endParaRPr lang="en-US">
            <a:latin typeface="Arial" panose="020B0604020202020204" pitchFamily="34" charset="0"/>
            <a:cs typeface="Arial" panose="020B0604020202020204" pitchFamily="34" charset="0"/>
          </a:endParaRPr>
        </a:p>
      </dgm:t>
    </dgm:pt>
    <dgm:pt modelId="{AC69DC74-1BC8-43F4-B559-D49994CC959B}">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Southwest </a:t>
          </a:r>
          <a:endParaRPr lang="en-US" sz="14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7F4FF90-623F-4D68-9A65-38A7DCD5AB0A}" type="parTrans" cxnId="{F6B4AC16-6ABD-4FBE-A72D-733F7968E208}">
      <dgm:prSet/>
      <dgm:spPr/>
      <dgm:t>
        <a:bodyPr/>
        <a:lstStyle/>
        <a:p>
          <a:endParaRPr lang="en-US">
            <a:latin typeface="Arial" panose="020B0604020202020204" pitchFamily="34" charset="0"/>
            <a:cs typeface="Arial" panose="020B0604020202020204" pitchFamily="34" charset="0"/>
          </a:endParaRPr>
        </a:p>
      </dgm:t>
    </dgm:pt>
    <dgm:pt modelId="{E40B0E24-BD86-4C68-B7B8-B13E50BEA3DE}" type="sibTrans" cxnId="{F6B4AC16-6ABD-4FBE-A72D-733F7968E208}">
      <dgm:prSet/>
      <dgm:spPr/>
      <dgm:t>
        <a:bodyPr/>
        <a:lstStyle/>
        <a:p>
          <a:endParaRPr lang="en-US">
            <a:latin typeface="Arial" panose="020B0604020202020204" pitchFamily="34" charset="0"/>
            <a:cs typeface="Arial" panose="020B0604020202020204" pitchFamily="34" charset="0"/>
          </a:endParaRPr>
        </a:p>
      </dgm:t>
    </dgm:pt>
    <dgm:pt modelId="{28A10A89-BBE2-49F8-A375-80FB6C02ADE0}">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Southeast</a:t>
          </a:r>
          <a:endParaRPr lang="en-US" sz="1400" b="1" u="sng"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8023988-55FA-4138-A84A-0BC72FC4A252}" type="parTrans" cxnId="{BC71EA03-18D6-4108-B599-56364E65309F}">
      <dgm:prSet/>
      <dgm:spPr/>
      <dgm:t>
        <a:bodyPr/>
        <a:lstStyle/>
        <a:p>
          <a:endParaRPr lang="en-US">
            <a:latin typeface="Arial" panose="020B0604020202020204" pitchFamily="34" charset="0"/>
            <a:cs typeface="Arial" panose="020B0604020202020204" pitchFamily="34" charset="0"/>
          </a:endParaRPr>
        </a:p>
      </dgm:t>
    </dgm:pt>
    <dgm:pt modelId="{65E5E790-5453-42A6-BA96-21DF79BE4E46}" type="sibTrans" cxnId="{BC71EA03-18D6-4108-B599-56364E65309F}">
      <dgm:prSet/>
      <dgm:spPr/>
      <dgm:t>
        <a:bodyPr/>
        <a:lstStyle/>
        <a:p>
          <a:endParaRPr lang="en-US">
            <a:latin typeface="Arial" panose="020B0604020202020204" pitchFamily="34" charset="0"/>
            <a:cs typeface="Arial" panose="020B0604020202020204" pitchFamily="34" charset="0"/>
          </a:endParaRPr>
        </a:p>
      </dgm:t>
    </dgm:pt>
    <dgm:pt modelId="{FB6EA940-CFDB-46A7-AFED-0DA4C717F99C}">
      <dgm:prSet custT="1"/>
      <dgm:spPr>
        <a:solidFill>
          <a:srgbClr val="406640"/>
        </a:solidFill>
      </dgm:spPr>
      <dgm:t>
        <a:bodyPr/>
        <a:lstStyle/>
        <a:p>
          <a:pPr rtl="0">
            <a:lnSpc>
              <a:spcPct val="100000"/>
            </a:lnSpc>
            <a:spcAft>
              <a:spcPts val="0"/>
            </a:spcAft>
          </a:pPr>
          <a:r>
            <a:rPr lang="en-US" sz="3200" b="1" u="sng"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Contest</a:t>
          </a:r>
        </a:p>
      </dgm:t>
    </dgm:pt>
    <dgm:pt modelId="{533639F1-2FAF-405C-B920-76E829687CF9}" type="parTrans" cxnId="{16C3C655-E8A3-4367-92E3-5EE62107EC55}">
      <dgm:prSet/>
      <dgm:spPr/>
      <dgm:t>
        <a:bodyPr/>
        <a:lstStyle/>
        <a:p>
          <a:endParaRPr lang="en-US">
            <a:latin typeface="Arial" panose="020B0604020202020204" pitchFamily="34" charset="0"/>
            <a:cs typeface="Arial" panose="020B0604020202020204" pitchFamily="34" charset="0"/>
          </a:endParaRPr>
        </a:p>
      </dgm:t>
    </dgm:pt>
    <dgm:pt modelId="{32E74146-798E-4F4F-AF71-75431739BCDC}" type="sibTrans" cxnId="{16C3C655-E8A3-4367-92E3-5EE62107EC55}">
      <dgm:prSet/>
      <dgm:spPr/>
      <dgm:t>
        <a:bodyPr/>
        <a:lstStyle/>
        <a:p>
          <a:endParaRPr lang="en-US">
            <a:latin typeface="Arial" panose="020B0604020202020204" pitchFamily="34" charset="0"/>
            <a:cs typeface="Arial" panose="020B0604020202020204" pitchFamily="34" charset="0"/>
          </a:endParaRPr>
        </a:p>
      </dgm:t>
    </dgm:pt>
    <dgm:pt modelId="{9D378973-4772-4E81-A8CC-DEA7B8DF684C}">
      <dgm:prSet custT="1"/>
      <dgm:spPr>
        <a:solidFill>
          <a:srgbClr val="406640"/>
        </a:solidFill>
      </dgm:spPr>
      <dgm:t>
        <a:bodyPr/>
        <a:lstStyle/>
        <a:p>
          <a:pPr rtl="0">
            <a:lnSpc>
              <a:spcPct val="90000"/>
            </a:lnSpc>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State 4-H Shooting Sports Championships in Raton</a:t>
          </a:r>
        </a:p>
      </dgm:t>
    </dgm:pt>
    <dgm:pt modelId="{9B6EA4A9-331F-49DA-A724-D071D48C3530}" type="parTrans" cxnId="{679417CC-7995-4A11-99D8-1AB8E8E15246}">
      <dgm:prSet/>
      <dgm:spPr/>
      <dgm:t>
        <a:bodyPr/>
        <a:lstStyle/>
        <a:p>
          <a:endParaRPr lang="en-US">
            <a:latin typeface="Arial" panose="020B0604020202020204" pitchFamily="34" charset="0"/>
            <a:cs typeface="Arial" panose="020B0604020202020204" pitchFamily="34" charset="0"/>
          </a:endParaRPr>
        </a:p>
      </dgm:t>
    </dgm:pt>
    <dgm:pt modelId="{61ECE800-4153-4795-8563-B65A2F1939CF}" type="sibTrans" cxnId="{679417CC-7995-4A11-99D8-1AB8E8E15246}">
      <dgm:prSet/>
      <dgm:spPr/>
      <dgm:t>
        <a:bodyPr/>
        <a:lstStyle/>
        <a:p>
          <a:endParaRPr lang="en-US">
            <a:latin typeface="Arial" panose="020B0604020202020204" pitchFamily="34" charset="0"/>
            <a:cs typeface="Arial" panose="020B0604020202020204" pitchFamily="34" charset="0"/>
          </a:endParaRPr>
        </a:p>
      </dgm:t>
    </dgm:pt>
    <dgm:pt modelId="{FC4C30DD-5D48-4FF7-AF0F-971347983D30}">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Oklahoma City, OK</a:t>
          </a:r>
        </a:p>
      </dgm:t>
    </dgm:pt>
    <dgm:pt modelId="{DF9DECC4-E157-46BD-8B89-A0C62FEF4379}" type="sibTrans" cxnId="{E0E7AC55-EABD-4D78-A0B0-8A9056997EA3}">
      <dgm:prSet/>
      <dgm:spPr/>
      <dgm:t>
        <a:bodyPr/>
        <a:lstStyle/>
        <a:p>
          <a:endParaRPr lang="en-US">
            <a:latin typeface="Arial" panose="020B0604020202020204" pitchFamily="34" charset="0"/>
            <a:cs typeface="Arial" panose="020B0604020202020204" pitchFamily="34" charset="0"/>
          </a:endParaRPr>
        </a:p>
      </dgm:t>
    </dgm:pt>
    <dgm:pt modelId="{90A26244-2A00-4919-AA96-DBFBE5CF78CB}" type="parTrans" cxnId="{E0E7AC55-EABD-4D78-A0B0-8A9056997EA3}">
      <dgm:prSet/>
      <dgm:spPr/>
      <dgm:t>
        <a:bodyPr/>
        <a:lstStyle/>
        <a:p>
          <a:endParaRPr lang="en-US">
            <a:latin typeface="Arial" panose="020B0604020202020204" pitchFamily="34" charset="0"/>
            <a:cs typeface="Arial" panose="020B0604020202020204" pitchFamily="34" charset="0"/>
          </a:endParaRPr>
        </a:p>
      </dgm:t>
    </dgm:pt>
    <dgm:pt modelId="{F157B626-D8E5-415A-BB62-2ED2D437C4A0}">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Louisville. KY</a:t>
          </a:r>
        </a:p>
      </dgm:t>
    </dgm:pt>
    <dgm:pt modelId="{3DBAD01E-59CC-4018-840B-62D790E00DB7}" type="sibTrans" cxnId="{AE1C6C8B-82C3-4375-A244-C821785BB35E}">
      <dgm:prSet/>
      <dgm:spPr/>
      <dgm:t>
        <a:bodyPr/>
        <a:lstStyle/>
        <a:p>
          <a:endParaRPr lang="en-US">
            <a:latin typeface="Arial" panose="020B0604020202020204" pitchFamily="34" charset="0"/>
            <a:cs typeface="Arial" panose="020B0604020202020204" pitchFamily="34" charset="0"/>
          </a:endParaRPr>
        </a:p>
      </dgm:t>
    </dgm:pt>
    <dgm:pt modelId="{E2C20998-D78E-479E-8920-8AF8916F42F1}" type="parTrans" cxnId="{AE1C6C8B-82C3-4375-A244-C821785BB35E}">
      <dgm:prSet/>
      <dgm:spPr/>
      <dgm:t>
        <a:bodyPr/>
        <a:lstStyle/>
        <a:p>
          <a:endParaRPr lang="en-US">
            <a:latin typeface="Arial" panose="020B0604020202020204" pitchFamily="34" charset="0"/>
            <a:cs typeface="Arial" panose="020B0604020202020204" pitchFamily="34" charset="0"/>
          </a:endParaRPr>
        </a:p>
      </dgm:t>
    </dgm:pt>
    <dgm:pt modelId="{A6D71871-78EB-4A15-A37C-C8A9916CD3F3}">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Kansas City, MO</a:t>
          </a:r>
        </a:p>
      </dgm:t>
    </dgm:pt>
    <dgm:pt modelId="{32CA8701-69DA-4738-BC23-C7DEB7E6AD55}" type="sibTrans" cxnId="{71DEAD99-D0DC-4F0B-B270-0083B65CD567}">
      <dgm:prSet/>
      <dgm:spPr/>
      <dgm:t>
        <a:bodyPr/>
        <a:lstStyle/>
        <a:p>
          <a:endParaRPr lang="en-US">
            <a:latin typeface="Arial" panose="020B0604020202020204" pitchFamily="34" charset="0"/>
            <a:cs typeface="Arial" panose="020B0604020202020204" pitchFamily="34" charset="0"/>
          </a:endParaRPr>
        </a:p>
      </dgm:t>
    </dgm:pt>
    <dgm:pt modelId="{0F553DA8-CBDE-4FD4-97F5-A693800FE553}" type="parTrans" cxnId="{71DEAD99-D0DC-4F0B-B270-0083B65CD567}">
      <dgm:prSet/>
      <dgm:spPr/>
      <dgm:t>
        <a:bodyPr/>
        <a:lstStyle/>
        <a:p>
          <a:endParaRPr lang="en-US">
            <a:latin typeface="Arial" panose="020B0604020202020204" pitchFamily="34" charset="0"/>
            <a:cs typeface="Arial" panose="020B0604020202020204" pitchFamily="34" charset="0"/>
          </a:endParaRPr>
        </a:p>
      </dgm:t>
    </dgm:pt>
    <dgm:pt modelId="{2A56B5E2-23C5-467C-9954-6BB7603F5695}">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Denver, CO</a:t>
          </a:r>
        </a:p>
      </dgm:t>
    </dgm:pt>
    <dgm:pt modelId="{550A6811-4CA1-47DF-B82E-9EF5EA781141}" type="sibTrans" cxnId="{2858CB99-AA71-46BE-AA9E-6F2D2C0F44A7}">
      <dgm:prSet/>
      <dgm:spPr/>
      <dgm:t>
        <a:bodyPr/>
        <a:lstStyle/>
        <a:p>
          <a:endParaRPr lang="en-US">
            <a:latin typeface="Arial" panose="020B0604020202020204" pitchFamily="34" charset="0"/>
            <a:cs typeface="Arial" panose="020B0604020202020204" pitchFamily="34" charset="0"/>
          </a:endParaRPr>
        </a:p>
      </dgm:t>
    </dgm:pt>
    <dgm:pt modelId="{2F6E5BF1-207A-4484-AC2B-0830CA795090}" type="parTrans" cxnId="{2858CB99-AA71-46BE-AA9E-6F2D2C0F44A7}">
      <dgm:prSet/>
      <dgm:spPr/>
      <dgm:t>
        <a:bodyPr/>
        <a:lstStyle/>
        <a:p>
          <a:endParaRPr lang="en-US">
            <a:latin typeface="Arial" panose="020B0604020202020204" pitchFamily="34" charset="0"/>
            <a:cs typeface="Arial" panose="020B0604020202020204" pitchFamily="34" charset="0"/>
          </a:endParaRPr>
        </a:p>
      </dgm:t>
    </dgm:pt>
    <dgm:pt modelId="{AEF1254E-0C90-4611-B63E-9E1DBAD8F26C}">
      <dgm:prSet custT="1"/>
      <dgm:spPr>
        <a:solidFill>
          <a:srgbClr val="406640"/>
        </a:solidFill>
      </dgm:spPr>
      <dgm:t>
        <a:bodyPr/>
        <a:lstStyle/>
        <a:p>
          <a:pPr rtl="0">
            <a:spcAft>
              <a:spcPct val="15000"/>
            </a:spcAft>
          </a:pPr>
          <a:r>
            <a:rPr lang="en-US" sz="1400" b="1"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Atlanta, GA </a:t>
          </a:r>
        </a:p>
      </dgm:t>
    </dgm:pt>
    <dgm:pt modelId="{AFD73681-6BC4-486A-AEF4-2F0D6BEA6373}" type="sibTrans" cxnId="{3FE79357-0D9C-479E-AACD-01AD88D08BD3}">
      <dgm:prSet/>
      <dgm:spPr/>
      <dgm:t>
        <a:bodyPr/>
        <a:lstStyle/>
        <a:p>
          <a:endParaRPr lang="en-US">
            <a:latin typeface="Arial" panose="020B0604020202020204" pitchFamily="34" charset="0"/>
            <a:cs typeface="Arial" panose="020B0604020202020204" pitchFamily="34" charset="0"/>
          </a:endParaRPr>
        </a:p>
      </dgm:t>
    </dgm:pt>
    <dgm:pt modelId="{E3A6F323-D291-4E2A-A728-9D6256AF6450}" type="parTrans" cxnId="{3FE79357-0D9C-479E-AACD-01AD88D08BD3}">
      <dgm:prSet/>
      <dgm:spPr/>
      <dgm:t>
        <a:bodyPr/>
        <a:lstStyle/>
        <a:p>
          <a:endParaRPr lang="en-US">
            <a:latin typeface="Arial" panose="020B0604020202020204" pitchFamily="34" charset="0"/>
            <a:cs typeface="Arial" panose="020B0604020202020204" pitchFamily="34" charset="0"/>
          </a:endParaRPr>
        </a:p>
      </dgm:t>
    </dgm:pt>
    <dgm:pt modelId="{C19916EE-4B6F-4F18-A7D5-0610409AE865}" type="pres">
      <dgm:prSet presAssocID="{C834A679-9B5E-4140-9DDC-01BEB3795660}" presName="Name0" presStyleCnt="0">
        <dgm:presLayoutVars>
          <dgm:dir/>
          <dgm:resizeHandles val="exact"/>
        </dgm:presLayoutVars>
      </dgm:prSet>
      <dgm:spPr/>
    </dgm:pt>
    <dgm:pt modelId="{7359E40A-DDED-4323-9545-063162EA93E9}" type="pres">
      <dgm:prSet presAssocID="{07111D8D-D360-4B66-9C99-27483046792D}" presName="node" presStyleLbl="node1" presStyleIdx="0" presStyleCnt="3">
        <dgm:presLayoutVars>
          <dgm:bulletEnabled val="1"/>
        </dgm:presLayoutVars>
      </dgm:prSet>
      <dgm:spPr/>
    </dgm:pt>
    <dgm:pt modelId="{42283345-1B4D-475C-BBD5-171C23D74FEF}" type="pres">
      <dgm:prSet presAssocID="{E71A6735-4D37-4A48-B7B6-BD4C7EE973CB}" presName="sibTrans" presStyleCnt="0"/>
      <dgm:spPr/>
    </dgm:pt>
    <dgm:pt modelId="{95787566-2F8B-4588-BD43-B61F4DCCB97B}" type="pres">
      <dgm:prSet presAssocID="{FB6EA940-CFDB-46A7-AFED-0DA4C717F99C}" presName="node" presStyleLbl="node1" presStyleIdx="1" presStyleCnt="3">
        <dgm:presLayoutVars>
          <dgm:bulletEnabled val="1"/>
        </dgm:presLayoutVars>
      </dgm:prSet>
      <dgm:spPr/>
    </dgm:pt>
    <dgm:pt modelId="{AEBEEF1C-40AC-487E-BD3C-EC585A7AE794}" type="pres">
      <dgm:prSet presAssocID="{32E74146-798E-4F4F-AF71-75431739BCDC}" presName="sibTrans" presStyleCnt="0"/>
      <dgm:spPr/>
    </dgm:pt>
    <dgm:pt modelId="{AE3138CB-0A70-4E8B-A89C-0CA010B9E359}" type="pres">
      <dgm:prSet presAssocID="{8352AA75-E85F-49F6-BBB2-AC238E05D059}" presName="node" presStyleLbl="node1" presStyleIdx="2" presStyleCnt="3">
        <dgm:presLayoutVars>
          <dgm:bulletEnabled val="1"/>
        </dgm:presLayoutVars>
      </dgm:prSet>
      <dgm:spPr/>
    </dgm:pt>
  </dgm:ptLst>
  <dgm:cxnLst>
    <dgm:cxn modelId="{BC71EA03-18D6-4108-B599-56364E65309F}" srcId="{7778D9AF-B751-4ABD-A701-410691E5EA81}" destId="{28A10A89-BBE2-49F8-A375-80FB6C02ADE0}" srcOrd="2" destOrd="0" parTransId="{38023988-55FA-4138-A84A-0BC72FC4A252}" sibTransId="{65E5E790-5453-42A6-BA96-21DF79BE4E46}"/>
    <dgm:cxn modelId="{3008DA04-1C55-42DC-BA14-E9C6D070569E}" type="presOf" srcId="{9D378973-4772-4E81-A8CC-DEA7B8DF684C}" destId="{95787566-2F8B-4588-BD43-B61F4DCCB97B}" srcOrd="0" destOrd="3" presId="urn:microsoft.com/office/officeart/2005/8/layout/hList6"/>
    <dgm:cxn modelId="{AAAF9506-F013-4F7C-A46B-19959F59209D}" type="presOf" srcId="{FB6EA940-CFDB-46A7-AFED-0DA4C717F99C}" destId="{95787566-2F8B-4588-BD43-B61F4DCCB97B}" srcOrd="0" destOrd="0" presId="urn:microsoft.com/office/officeart/2005/8/layout/hList6"/>
    <dgm:cxn modelId="{30FA4B08-8F6B-43AB-B1BA-2780692A52D6}" type="presOf" srcId="{07111D8D-D360-4B66-9C99-27483046792D}" destId="{7359E40A-DDED-4323-9545-063162EA93E9}" srcOrd="0" destOrd="0" presId="urn:microsoft.com/office/officeart/2005/8/layout/hList6"/>
    <dgm:cxn modelId="{166B770A-787C-4929-A75A-C95B929B565B}" type="presOf" srcId="{48A3A38A-8C88-4311-BFC3-3074CBB120AB}" destId="{7359E40A-DDED-4323-9545-063162EA93E9}" srcOrd="0" destOrd="4" presId="urn:microsoft.com/office/officeart/2005/8/layout/hList6"/>
    <dgm:cxn modelId="{1876F510-48BB-4CA2-8E37-E27003460158}" type="presOf" srcId="{5182B8C9-9678-4EF1-95E2-8F2BBF9FA157}" destId="{AE3138CB-0A70-4E8B-A89C-0CA010B9E359}" srcOrd="0" destOrd="2" presId="urn:microsoft.com/office/officeart/2005/8/layout/hList6"/>
    <dgm:cxn modelId="{F6B4AC16-6ABD-4FBE-A72D-733F7968E208}" srcId="{7778D9AF-B751-4ABD-A701-410691E5EA81}" destId="{AC69DC74-1BC8-43F4-B559-D49994CC959B}" srcOrd="3" destOrd="0" parTransId="{67F4FF90-623F-4D68-9A65-38A7DCD5AB0A}" sibTransId="{E40B0E24-BD86-4C68-B7B8-B13E50BEA3DE}"/>
    <dgm:cxn modelId="{E0B6BB18-2FC0-4514-952C-477DB2B734B8}" type="presOf" srcId="{7778D9AF-B751-4ABD-A701-410691E5EA81}" destId="{7359E40A-DDED-4323-9545-063162EA93E9}" srcOrd="0" destOrd="3" presId="urn:microsoft.com/office/officeart/2005/8/layout/hList6"/>
    <dgm:cxn modelId="{F941A41B-746E-4655-B54E-45EBBF5273ED}" type="presOf" srcId="{D9445E1B-E19C-485B-8068-BFBD76B018BC}" destId="{95787566-2F8B-4588-BD43-B61F4DCCB97B}" srcOrd="0" destOrd="4" presId="urn:microsoft.com/office/officeart/2005/8/layout/hList6"/>
    <dgm:cxn modelId="{F649282B-4A72-4339-AF6D-165E04F687C4}" srcId="{F3CB0914-CE07-4169-AF6B-BDA75C129778}" destId="{3EA05582-B47B-4DDE-9E5F-7771949A9D60}" srcOrd="2" destOrd="0" parTransId="{9316046D-6FE2-48DF-867D-D63C7780A8A1}" sibTransId="{A34D01CD-085B-4DCE-9DD7-D03DCCA506F3}"/>
    <dgm:cxn modelId="{C3D30E35-6A01-4147-95F7-8F7943136F6E}" srcId="{07111D8D-D360-4B66-9C99-27483046792D}" destId="{320282B6-B074-4D66-9E69-2BBA5DA160AE}" srcOrd="1" destOrd="0" parTransId="{7A105A34-E866-49A3-901D-2013097C8E11}" sibTransId="{6BB617E2-5770-4EAB-843C-98C644517C69}"/>
    <dgm:cxn modelId="{43E60136-13BB-444F-9834-CD17B41A4F49}" type="presOf" srcId="{93D8279E-331A-4869-A043-4B6B6AE216CC}" destId="{AE3138CB-0A70-4E8B-A89C-0CA010B9E359}" srcOrd="0" destOrd="1" presId="urn:microsoft.com/office/officeart/2005/8/layout/hList6"/>
    <dgm:cxn modelId="{0F8DCF3B-341D-4FF0-8F2E-36C879FE84B8}" type="presOf" srcId="{3EA05582-B47B-4DDE-9E5F-7771949A9D60}" destId="{95787566-2F8B-4588-BD43-B61F4DCCB97B}" srcOrd="0" destOrd="5" presId="urn:microsoft.com/office/officeart/2005/8/layout/hList6"/>
    <dgm:cxn modelId="{BB8C0F3D-0778-4FCD-892A-FE5F7A9FAAE6}" type="presOf" srcId="{FC4C30DD-5D48-4FF7-AF0F-971347983D30}" destId="{AE3138CB-0A70-4E8B-A89C-0CA010B9E359}" srcOrd="0" destOrd="3" presId="urn:microsoft.com/office/officeart/2005/8/layout/hList6"/>
    <dgm:cxn modelId="{CE97695D-44A7-495F-8118-FC394D0538DC}" type="presOf" srcId="{AEF1254E-0C90-4611-B63E-9E1DBAD8F26C}" destId="{AE3138CB-0A70-4E8B-A89C-0CA010B9E359}" srcOrd="0" destOrd="7" presId="urn:microsoft.com/office/officeart/2005/8/layout/hList6"/>
    <dgm:cxn modelId="{5A425964-A84C-40B1-A98E-34A5B61C3113}" type="presOf" srcId="{320282B6-B074-4D66-9E69-2BBA5DA160AE}" destId="{7359E40A-DDED-4323-9545-063162EA93E9}" srcOrd="0" destOrd="2" presId="urn:microsoft.com/office/officeart/2005/8/layout/hList6"/>
    <dgm:cxn modelId="{6512CE73-5A75-4397-8CA1-6AFF8EDD6E2F}" srcId="{FB6EA940-CFDB-46A7-AFED-0DA4C717F99C}" destId="{FCFB8702-6870-4623-A835-48B9640BAA4C}" srcOrd="0" destOrd="0" parTransId="{39EB821D-256E-4C04-818A-93D46E6C1E3F}" sibTransId="{96F2329A-315C-4FD6-A68D-A035114049AE}"/>
    <dgm:cxn modelId="{E0E7AC55-EABD-4D78-A0B0-8A9056997EA3}" srcId="{93D8279E-331A-4869-A043-4B6B6AE216CC}" destId="{FC4C30DD-5D48-4FF7-AF0F-971347983D30}" srcOrd="1" destOrd="0" parTransId="{90A26244-2A00-4919-AA96-DBFBE5CF78CB}" sibTransId="{DF9DECC4-E157-46BD-8B89-A0C62FEF4379}"/>
    <dgm:cxn modelId="{16C3C655-E8A3-4367-92E3-5EE62107EC55}" srcId="{C834A679-9B5E-4140-9DDC-01BEB3795660}" destId="{FB6EA940-CFDB-46A7-AFED-0DA4C717F99C}" srcOrd="1" destOrd="0" parTransId="{533639F1-2FAF-405C-B920-76E829687CF9}" sibTransId="{32E74146-798E-4F4F-AF71-75431739BCDC}"/>
    <dgm:cxn modelId="{27CA2A56-F772-4D1C-AE8A-C28267EC823F}" srcId="{FB6EA940-CFDB-46A7-AFED-0DA4C717F99C}" destId="{F3CB0914-CE07-4169-AF6B-BDA75C129778}" srcOrd="1" destOrd="0" parTransId="{53390126-4E47-4063-A67C-7697C0C46195}" sibTransId="{34E50A1A-7F9C-4856-A21C-15C24139DBD0}"/>
    <dgm:cxn modelId="{3FE79357-0D9C-479E-AACD-01AD88D08BD3}" srcId="{93D8279E-331A-4869-A043-4B6B6AE216CC}" destId="{AEF1254E-0C90-4611-B63E-9E1DBAD8F26C}" srcOrd="5" destOrd="0" parTransId="{E3A6F323-D291-4E2A-A728-9D6256AF6450}" sibTransId="{AFD73681-6BC4-486A-AEF4-2F0D6BEA6373}"/>
    <dgm:cxn modelId="{3DC6CC57-ABBC-4D61-8BAA-5AA3C5ABA752}" type="presOf" srcId="{8352AA75-E85F-49F6-BBB2-AC238E05D059}" destId="{AE3138CB-0A70-4E8B-A89C-0CA010B9E359}" srcOrd="0" destOrd="0" presId="urn:microsoft.com/office/officeart/2005/8/layout/hList6"/>
    <dgm:cxn modelId="{F6067D58-31FD-4CFB-B76B-C884C491E4C6}" srcId="{07111D8D-D360-4B66-9C99-27483046792D}" destId="{7778D9AF-B751-4ABD-A701-410691E5EA81}" srcOrd="2" destOrd="0" parTransId="{A107C9C2-D4C5-491C-BA1E-A7C3B808F6E4}" sibTransId="{16B70C14-C5BD-4B2B-9642-4E35C98F008A}"/>
    <dgm:cxn modelId="{34D0BC7A-D688-47A1-AD03-286CCC20C0B0}" type="presOf" srcId="{AC69DC74-1BC8-43F4-B559-D49994CC959B}" destId="{7359E40A-DDED-4323-9545-063162EA93E9}" srcOrd="0" destOrd="7" presId="urn:microsoft.com/office/officeart/2005/8/layout/hList6"/>
    <dgm:cxn modelId="{18829E7F-2DD9-445D-8BEE-F369AA227724}" srcId="{C834A679-9B5E-4140-9DDC-01BEB3795660}" destId="{07111D8D-D360-4B66-9C99-27483046792D}" srcOrd="0" destOrd="0" parTransId="{6CC36114-B8E2-4634-A623-1910DFA2121E}" sibTransId="{E71A6735-4D37-4A48-B7B6-BD4C7EE973CB}"/>
    <dgm:cxn modelId="{AE1C6C8B-82C3-4375-A244-C821785BB35E}" srcId="{93D8279E-331A-4869-A043-4B6B6AE216CC}" destId="{F157B626-D8E5-415A-BB62-2ED2D437C4A0}" srcOrd="2" destOrd="0" parTransId="{E2C20998-D78E-479E-8920-8AF8916F42F1}" sibTransId="{3DBAD01E-59CC-4018-840B-62D790E00DB7}"/>
    <dgm:cxn modelId="{EDFA9497-DCF4-4491-9E0B-E4D1B521F22F}" srcId="{07111D8D-D360-4B66-9C99-27483046792D}" destId="{25BE5EC4-B397-4DD3-BA20-17F326E197EB}" srcOrd="0" destOrd="0" parTransId="{34B681CB-77D6-4FF9-91DF-4FB889657B5D}" sibTransId="{888130A9-FE2B-478F-A39A-62D09968130D}"/>
    <dgm:cxn modelId="{71DEAD99-D0DC-4F0B-B270-0083B65CD567}" srcId="{93D8279E-331A-4869-A043-4B6B6AE216CC}" destId="{A6D71871-78EB-4A15-A37C-C8A9916CD3F3}" srcOrd="3" destOrd="0" parTransId="{0F553DA8-CBDE-4FD4-97F5-A693800FE553}" sibTransId="{32CA8701-69DA-4738-BC23-C7DEB7E6AD55}"/>
    <dgm:cxn modelId="{2858CB99-AA71-46BE-AA9E-6F2D2C0F44A7}" srcId="{93D8279E-331A-4869-A043-4B6B6AE216CC}" destId="{2A56B5E2-23C5-467C-9954-6BB7603F5695}" srcOrd="4" destOrd="0" parTransId="{2F6E5BF1-207A-4484-AC2B-0830CA795090}" sibTransId="{550A6811-4CA1-47DF-B82E-9EF5EA781141}"/>
    <dgm:cxn modelId="{54F8879A-53BA-4213-A4A2-27ECC99273C9}" type="presOf" srcId="{F157B626-D8E5-415A-BB62-2ED2D437C4A0}" destId="{AE3138CB-0A70-4E8B-A89C-0CA010B9E359}" srcOrd="0" destOrd="4" presId="urn:microsoft.com/office/officeart/2005/8/layout/hList6"/>
    <dgm:cxn modelId="{D5F0A2A0-A01E-4AB8-85AE-5912CFE257B0}" type="presOf" srcId="{C834A679-9B5E-4140-9DDC-01BEB3795660}" destId="{C19916EE-4B6F-4F18-A7D5-0610409AE865}" srcOrd="0" destOrd="0" presId="urn:microsoft.com/office/officeart/2005/8/layout/hList6"/>
    <dgm:cxn modelId="{4EAE31A1-0464-4CAE-9B73-1246C0C93BFE}" srcId="{C834A679-9B5E-4140-9DDC-01BEB3795660}" destId="{8352AA75-E85F-49F6-BBB2-AC238E05D059}" srcOrd="2" destOrd="0" parTransId="{6E2F0CF2-C910-4F64-9DF6-EC0B6ED5F719}" sibTransId="{9D40237A-83F3-41D3-85E3-30A5B4EFA962}"/>
    <dgm:cxn modelId="{B88A24B8-D78C-4137-B400-D529B9C61003}" type="presOf" srcId="{2A56B5E2-23C5-467C-9954-6BB7603F5695}" destId="{AE3138CB-0A70-4E8B-A89C-0CA010B9E359}" srcOrd="0" destOrd="6" presId="urn:microsoft.com/office/officeart/2005/8/layout/hList6"/>
    <dgm:cxn modelId="{D226A5C0-5D1B-4723-B22F-E63B25F4BAA7}" srcId="{93D8279E-331A-4869-A043-4B6B6AE216CC}" destId="{5182B8C9-9678-4EF1-95E2-8F2BBF9FA157}" srcOrd="0" destOrd="0" parTransId="{CE73BFA1-DB5A-46C1-AC4E-9878DF0DB057}" sibTransId="{8EDB0B2F-8EAB-498A-86E6-9E21A4E4D26D}"/>
    <dgm:cxn modelId="{4115F7C6-5F60-4F05-AF61-DFD2C19F90EA}" srcId="{F3CB0914-CE07-4169-AF6B-BDA75C129778}" destId="{D9445E1B-E19C-485B-8068-BFBD76B018BC}" srcOrd="1" destOrd="0" parTransId="{50A62E89-3ECA-45BE-87C9-F5D939F65693}" sibTransId="{6534B4B1-234F-41A5-A70F-54CCDB6A07BE}"/>
    <dgm:cxn modelId="{679417CC-7995-4A11-99D8-1AB8E8E15246}" srcId="{F3CB0914-CE07-4169-AF6B-BDA75C129778}" destId="{9D378973-4772-4E81-A8CC-DEA7B8DF684C}" srcOrd="0" destOrd="0" parTransId="{9B6EA4A9-331F-49DA-A724-D071D48C3530}" sibTransId="{61ECE800-4153-4795-8563-B65A2F1939CF}"/>
    <dgm:cxn modelId="{A6438AD4-DDE7-445B-A447-F17123AAD674}" type="presOf" srcId="{28A10A89-BBE2-49F8-A375-80FB6C02ADE0}" destId="{7359E40A-DDED-4323-9545-063162EA93E9}" srcOrd="0" destOrd="6" presId="urn:microsoft.com/office/officeart/2005/8/layout/hList6"/>
    <dgm:cxn modelId="{607FE9D6-CB49-4F5E-A0C1-9DD9FC73AA5F}" type="presOf" srcId="{F3CB0914-CE07-4169-AF6B-BDA75C129778}" destId="{95787566-2F8B-4588-BD43-B61F4DCCB97B}" srcOrd="0" destOrd="2" presId="urn:microsoft.com/office/officeart/2005/8/layout/hList6"/>
    <dgm:cxn modelId="{4845F3D7-83A2-4BFB-9080-755DA48A078B}" srcId="{7778D9AF-B751-4ABD-A701-410691E5EA81}" destId="{48A3A38A-8C88-4311-BFC3-3074CBB120AB}" srcOrd="0" destOrd="0" parTransId="{B30A1101-1661-4A2F-9CE0-793470ADF135}" sibTransId="{9434728F-2084-474B-8110-A563719A692E}"/>
    <dgm:cxn modelId="{D74EEFDB-81E7-41DE-BE1A-9ACFC40F1427}" type="presOf" srcId="{A6D71871-78EB-4A15-A37C-C8A9916CD3F3}" destId="{AE3138CB-0A70-4E8B-A89C-0CA010B9E359}" srcOrd="0" destOrd="5" presId="urn:microsoft.com/office/officeart/2005/8/layout/hList6"/>
    <dgm:cxn modelId="{1E57D6E0-4D25-4FF6-B80E-760C7D33A9D1}" type="presOf" srcId="{FCFB8702-6870-4623-A835-48B9640BAA4C}" destId="{95787566-2F8B-4588-BD43-B61F4DCCB97B}" srcOrd="0" destOrd="1" presId="urn:microsoft.com/office/officeart/2005/8/layout/hList6"/>
    <dgm:cxn modelId="{6F276AF0-081D-497D-AA8B-61E5BA3A660B}" type="presOf" srcId="{59F38029-76A2-4D29-B11F-8571441E74EF}" destId="{7359E40A-DDED-4323-9545-063162EA93E9}" srcOrd="0" destOrd="5" presId="urn:microsoft.com/office/officeart/2005/8/layout/hList6"/>
    <dgm:cxn modelId="{8659D2F0-CBD2-45F3-91E3-71AE4C43D793}" srcId="{7778D9AF-B751-4ABD-A701-410691E5EA81}" destId="{59F38029-76A2-4D29-B11F-8571441E74EF}" srcOrd="1" destOrd="0" parTransId="{8C4735CD-C24C-4DB0-9908-CA09AA9C0AEC}" sibTransId="{A335B4F5-2DA5-453A-B6DE-D07AB583E009}"/>
    <dgm:cxn modelId="{533956FE-E962-49D0-AB4C-ABC19D307484}" type="presOf" srcId="{25BE5EC4-B397-4DD3-BA20-17F326E197EB}" destId="{7359E40A-DDED-4323-9545-063162EA93E9}" srcOrd="0" destOrd="1" presId="urn:microsoft.com/office/officeart/2005/8/layout/hList6"/>
    <dgm:cxn modelId="{61FDF0FF-EC46-40EE-81F5-1C76B4D08E2B}" srcId="{8352AA75-E85F-49F6-BBB2-AC238E05D059}" destId="{93D8279E-331A-4869-A043-4B6B6AE216CC}" srcOrd="0" destOrd="0" parTransId="{09BB3638-C48E-4532-9066-FF5332C9642D}" sibTransId="{AEC8B163-F44B-44B4-AB08-1C69702E280F}"/>
    <dgm:cxn modelId="{698A5F36-A591-4715-9749-4D1D6368A18E}" type="presParOf" srcId="{C19916EE-4B6F-4F18-A7D5-0610409AE865}" destId="{7359E40A-DDED-4323-9545-063162EA93E9}" srcOrd="0" destOrd="0" presId="urn:microsoft.com/office/officeart/2005/8/layout/hList6"/>
    <dgm:cxn modelId="{C5042754-036D-47C5-B879-BD3FCCA5368D}" type="presParOf" srcId="{C19916EE-4B6F-4F18-A7D5-0610409AE865}" destId="{42283345-1B4D-475C-BBD5-171C23D74FEF}" srcOrd="1" destOrd="0" presId="urn:microsoft.com/office/officeart/2005/8/layout/hList6"/>
    <dgm:cxn modelId="{3FC1DA3B-B3AB-4646-B7BC-83D9B665C07B}" type="presParOf" srcId="{C19916EE-4B6F-4F18-A7D5-0610409AE865}" destId="{95787566-2F8B-4588-BD43-B61F4DCCB97B}" srcOrd="2" destOrd="0" presId="urn:microsoft.com/office/officeart/2005/8/layout/hList6"/>
    <dgm:cxn modelId="{9E5BDBAB-C6A0-488E-9D83-62B068B4FE08}" type="presParOf" srcId="{C19916EE-4B6F-4F18-A7D5-0610409AE865}" destId="{AEBEEF1C-40AC-487E-BD3C-EC585A7AE794}" srcOrd="3" destOrd="0" presId="urn:microsoft.com/office/officeart/2005/8/layout/hList6"/>
    <dgm:cxn modelId="{2373D34B-9E1A-4C44-A502-A395C09FBD29}" type="presParOf" srcId="{C19916EE-4B6F-4F18-A7D5-0610409AE865}" destId="{AE3138CB-0A70-4E8B-A89C-0CA010B9E35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613EF6-8C7A-4A1E-A585-8BD62C14DFF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CA447747-0480-4260-BED8-8436CA06342D}">
      <dgm:prSet/>
      <dgm:spPr>
        <a:solidFill>
          <a:srgbClr val="406640"/>
        </a:solidFill>
      </dgm:spPr>
      <dgm:t>
        <a:bodyPr/>
        <a:lstStyle/>
        <a:p>
          <a:pPr rtl="0"/>
          <a:r>
            <a:rPr lang="en-US" b="1"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December</a:t>
          </a:r>
        </a:p>
      </dgm:t>
    </dgm:pt>
    <dgm:pt modelId="{029FD9FE-4C35-416D-A72B-E141AA7B1A31}" type="parTrans" cxnId="{0556AE9A-94C6-4691-9986-805A241E546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F6071A8-49B3-4197-AA2D-C0F5E5D2B829}" type="sibTrans" cxnId="{0556AE9A-94C6-4691-9986-805A241E546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6A166C9-CC5A-4607-8C0A-0EA3CC3A56AC}">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4-H Year begins</a:t>
          </a:r>
        </a:p>
      </dgm:t>
    </dgm:pt>
    <dgm:pt modelId="{E92E0659-54BA-409D-B1F0-39B281B200E1}" type="parTrans" cxnId="{96CF81E2-866B-4180-A1A4-6F723D7D8780}">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4D44565-789C-45F2-B869-ED9338992373}" type="sibTrans" cxnId="{96CF81E2-866B-4180-A1A4-6F723D7D8780}">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C7C7DF-0419-487F-A320-57314140048A}">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Re-enrollment for youth and adults begins</a:t>
          </a:r>
        </a:p>
      </dgm:t>
    </dgm:pt>
    <dgm:pt modelId="{37C18AA4-F119-400B-A536-F3FD2D1E375A}" type="parTrans" cxnId="{AD805B57-ED55-4740-AD68-CB5F9349558D}">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C3F766B-1B0D-4204-9F10-29F64E3C3D2F}" type="sibTrans" cxnId="{AD805B57-ED55-4740-AD68-CB5F9349558D}">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D19387E-A2A3-4308-BEAC-DBF407BADB25}">
      <dgm:prSet/>
      <dgm:spPr>
        <a:solidFill>
          <a:srgbClr val="406640"/>
        </a:solidFill>
      </dgm:spPr>
      <dgm:t>
        <a:bodyPr/>
        <a:lstStyle/>
        <a:p>
          <a:pPr rtl="0"/>
          <a:r>
            <a:rPr lang="en-US" b="1"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 4-H Adult leaders forum</a:t>
          </a:r>
        </a:p>
      </dgm:t>
    </dgm:pt>
    <dgm:pt modelId="{B8275136-2C16-499C-B931-69E98195C2D3}" type="parTrans" cxnId="{34E55602-19B8-4169-AAD4-F56C713DF53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70706D7-3A17-45C8-950F-D66D1A369467}" type="sibTrans" cxnId="{34E55602-19B8-4169-AAD4-F56C713DF53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6037F6A-514C-4520-8E81-D2508C9EAF8E}">
      <dgm:prSet/>
      <dgm:spPr>
        <a:solidFill>
          <a:srgbClr val="406640"/>
        </a:solidFill>
      </dgm:spPr>
      <dgm:t>
        <a:bodyPr/>
        <a:lstStyle/>
        <a:p>
          <a:pPr rtl="0"/>
          <a:r>
            <a:rPr lang="en-US" b="1"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 March</a:t>
          </a:r>
        </a:p>
      </dgm:t>
    </dgm:pt>
    <dgm:pt modelId="{1697186B-D9C3-48FF-84E8-2A457E7BEBFA}" type="parTrans" cxnId="{5B74FA82-12BC-49B8-A2C0-C93284196B2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B21B835-20B8-4D7E-8E24-8688AC54342C}" type="sibTrans" cxnId="{5B74FA82-12BC-49B8-A2C0-C93284196B2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047EEEA-612E-4ED8-AF7A-F1790F3DBB2A}">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 Senior Leadership Retreat</a:t>
          </a:r>
        </a:p>
      </dgm:t>
    </dgm:pt>
    <dgm:pt modelId="{C016ECDA-3437-4CCD-9EEB-9553B61CD819}" type="parTrans" cxnId="{BD6C1D86-0F55-4B87-8AC8-DD6A509A294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2EBCCC-7C0D-455D-9766-DD512C6CDB21}" type="sibTrans" cxnId="{BD6C1D86-0F55-4B87-8AC8-DD6A509A294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F2F0729-1F34-4DC8-A829-AFF02C4DC8CE}">
      <dgm:prSet/>
      <dgm:spPr>
        <a:solidFill>
          <a:srgbClr val="406640"/>
        </a:solidFill>
      </dgm:spPr>
      <dgm:t>
        <a:bodyPr/>
        <a:lstStyle/>
        <a:p>
          <a:pPr rtl="0"/>
          <a:r>
            <a:rPr lang="en-US" b="1"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Western National Roundup</a:t>
          </a:r>
        </a:p>
      </dgm:t>
    </dgm:pt>
    <dgm:pt modelId="{4C198D21-E00D-4209-B609-4783E1ED8246}" type="parTrans" cxnId="{9121E476-D7B7-467A-B185-4C9BED56CD58}">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6BB0B73-9E4B-4D9E-9354-E7AE8F830087}" type="sibTrans" cxnId="{9121E476-D7B7-467A-B185-4C9BED56CD58}">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D27B2F1-3426-4550-801B-2EF0E2F2CDE4}">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 Ec School</a:t>
          </a:r>
        </a:p>
      </dgm:t>
    </dgm:pt>
    <dgm:pt modelId="{019F7663-191A-42D2-8846-4F5EB7F54D72}" type="parTrans" cxnId="{78E28B05-B296-442D-8D73-34C51252869D}">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1ADE25A-51F8-4A6A-B053-B25212A7D0FD}" type="sibTrans" cxnId="{78E28B05-B296-442D-8D73-34C51252869D}">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2C5007B-4B53-4F0F-B18C-AD6938C3B103}">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4-H Youth Leadership Summit</a:t>
          </a:r>
        </a:p>
      </dgm:t>
    </dgm:pt>
    <dgm:pt modelId="{E3E1FF22-644E-455B-A4A9-40C2CFDA3E47}" type="parTrans" cxnId="{EE6E7C17-B43C-4E3A-89BE-AD3E5335DA0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512390B-9E96-4577-A4F9-2CA2716670A6}" type="sibTrans" cxnId="{EE6E7C17-B43C-4E3A-89BE-AD3E5335DA0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47FF8F8-E02E-4DFC-B16F-54FFD5113429}">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Day at the Roundhouse</a:t>
          </a:r>
        </a:p>
      </dgm:t>
    </dgm:pt>
    <dgm:pt modelId="{43281DAF-CE6A-41E9-97E0-D25B5A77CD44}" type="parTrans" cxnId="{5E195712-B3E9-4820-9A30-3D404D3060F9}">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8C613CF-F331-417B-A544-0048B6637A52}" type="sibTrans" cxnId="{5E195712-B3E9-4820-9A30-3D404D3060F9}">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E2A3052-D3FB-4D74-9553-E7B61321457B}">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April-June</a:t>
          </a:r>
        </a:p>
      </dgm:t>
    </dgm:pt>
    <dgm:pt modelId="{C8A41084-D21F-41D0-900D-63BED24E8C1D}" type="parTrans" cxnId="{51E382C6-10BB-4A51-9EAE-8EE26EA9D03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594B7D7-9F35-43AB-982C-392864788A3C}" type="sibTrans" cxnId="{51E382C6-10BB-4A51-9EAE-8EE26EA9D03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A3A4DDC-5ABE-4334-8657-17D17615C11A}">
      <dgm:prSet/>
      <dgm:spPr>
        <a:solidFill>
          <a:srgbClr val="406640"/>
        </a:solidFill>
      </dgm:spPr>
      <dgm:t>
        <a:bodyPr/>
        <a:lstStyle/>
        <a:p>
          <a:pPr rtl="0"/>
          <a:r>
            <a:rPr lang="en-US" b="1"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Get Away</a:t>
          </a:r>
        </a:p>
      </dgm:t>
    </dgm:pt>
    <dgm:pt modelId="{6C3E29F3-37B5-488C-8C4B-40B9C9D5728D}" type="parTrans" cxnId="{71E63707-E947-4F79-A749-C7714AB6FF42}">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C7801B9-7E37-45A8-9C85-7893122E62CA}" type="sibTrans" cxnId="{71E63707-E947-4F79-A749-C7714AB6FF42}">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FDC5C9E-7418-42A3-981B-E4EC4A9875D2}">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Enrollment Deadlines</a:t>
          </a:r>
        </a:p>
      </dgm:t>
    </dgm:pt>
    <dgm:pt modelId="{B01FEEAF-9D1C-4824-98A2-1C834EE60A8B}" type="parTrans" cxnId="{31ACDF9A-E04F-4962-A6A3-5E540A37819C}">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F21EA4-288D-49B8-860C-F284600CE5A4}" type="sibTrans" cxnId="{31ACDF9A-E04F-4962-A6A3-5E540A37819C}">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7CA62D2-1CB0-4376-A0D8-ADAED4FBF286}">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 Certificates due</a:t>
          </a:r>
        </a:p>
      </dgm:t>
    </dgm:pt>
    <dgm:pt modelId="{44858630-EE11-4829-9BF9-B8D68716145D}" type="parTrans" cxnId="{255287F4-9072-459C-B51F-4662F99EEB7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1A2F695-E5F2-41A0-9B98-E9CBC756DAD5}" type="sibTrans" cxnId="{255287F4-9072-459C-B51F-4662F99EEB7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1FF8F62-CAD5-4C05-985A-8132B491BFED}">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State, and District Shooting Sports</a:t>
          </a:r>
        </a:p>
      </dgm:t>
    </dgm:pt>
    <dgm:pt modelId="{8F8D66D1-1996-4F33-9D94-7A10CFD44A8C}" type="parTrans" cxnId="{5C5BECA3-09A3-45BF-B0AA-F4D2F0DDEE1B}">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3485E76-3806-4264-BEFD-5C4D6329475F}" type="sibTrans" cxnId="{5C5BECA3-09A3-45BF-B0AA-F4D2F0DDEE1B}">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843C8F9-E22D-4BB0-8DF1-4DE6F05AB47B}">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 and Livestock Schools</a:t>
          </a:r>
        </a:p>
      </dgm:t>
    </dgm:pt>
    <dgm:pt modelId="{404E9898-D174-4E32-BEF6-1708EBD26F4C}" type="parTrans" cxnId="{78B13762-D803-467D-BEC4-42C4CC98C3F1}">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FDD1D92-A705-4184-A18D-B7384F51492E}" type="sibTrans" cxnId="{78B13762-D803-467D-BEC4-42C4CC98C3F1}">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846768-3084-4DFB-B5C3-03119071EE92}">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District Contest</a:t>
          </a:r>
        </a:p>
      </dgm:t>
    </dgm:pt>
    <dgm:pt modelId="{03C1CFE6-840C-48B4-AC80-2455261DB347}" type="parTrans" cxnId="{7B97CBFF-8E8B-40D3-BA26-BFA6B8519A01}">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5FE268F-FBD4-409E-B095-7D77741506C7}" type="sibTrans" cxnId="{7B97CBFF-8E8B-40D3-BA26-BFA6B8519A01}">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9C696AC-7C65-4545-BD30-37CBE7470EF3}">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Rodeo begins</a:t>
          </a:r>
        </a:p>
      </dgm:t>
    </dgm:pt>
    <dgm:pt modelId="{574A9EBC-7E23-47C7-A996-1B2125B32E1C}" type="parTrans" cxnId="{3FC6CF79-C623-4859-BF1A-B36F0E769E14}">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C074C5F-A611-4C48-B831-56555F2B1EC4}" type="sibTrans" cxnId="{3FC6CF79-C623-4859-BF1A-B36F0E769E14}">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9E67F46-0494-451A-B8E5-43FC52D446F4}">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July- September</a:t>
          </a:r>
        </a:p>
      </dgm:t>
    </dgm:pt>
    <dgm:pt modelId="{47C37083-2E38-4230-BD67-2F519E0FDE9F}" type="parTrans" cxnId="{11C440DC-D44F-4332-9EF4-C04614271EA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AF1FB8D-ABBD-4F00-A499-D0B0A36C4CD4}" type="sibTrans" cxnId="{11C440DC-D44F-4332-9EF4-C04614271EAE}">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589F8EA-5035-4EE7-9035-E36F43A00F03}">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Conference</a:t>
          </a:r>
        </a:p>
      </dgm:t>
    </dgm:pt>
    <dgm:pt modelId="{0E6CDBED-B464-42BC-B46D-C6D4D3495838}" type="parTrans" cxnId="{B8450691-9A80-40EF-BB69-236E57BAEE9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80EF3CC-5F84-4183-A38E-775A84F4DBAF}" type="sibTrans" cxnId="{B8450691-9A80-40EF-BB69-236E57BAEE96}">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5B2C4B-9286-4B99-A68D-0BAFE9999FCD}">
      <dgm:prSet/>
      <dgm:spPr>
        <a:solidFill>
          <a:srgbClr val="406640"/>
        </a:solidFill>
      </dgm:spPr>
      <dgm:t>
        <a:bodyPr/>
        <a:lstStyle/>
        <a:p>
          <a:pPr rtl="0"/>
          <a:r>
            <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County and State Fairs</a:t>
          </a:r>
        </a:p>
      </dgm:t>
    </dgm:pt>
    <dgm:pt modelId="{93F912E8-19F6-4A50-B6CF-BB964C0CAC23}" type="parTrans" cxnId="{517851DE-043C-4DBE-8D9E-52FD339565F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8C3B3F9-155D-4DA2-B75F-1299026FA55E}" type="sibTrans" cxnId="{517851DE-043C-4DBE-8D9E-52FD339565F3}">
      <dgm:prSet/>
      <dgm:spPr/>
      <dgm:t>
        <a:bodyPr/>
        <a:lstStyle/>
        <a:p>
          <a:endParaRPr lang="en-US" b="1">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BFB2F64-B6E6-412F-9F49-AC84B41A37E1}" type="pres">
      <dgm:prSet presAssocID="{04613EF6-8C7A-4A1E-A585-8BD62C14DFF8}" presName="matrix" presStyleCnt="0">
        <dgm:presLayoutVars>
          <dgm:chMax val="1"/>
          <dgm:dir/>
          <dgm:resizeHandles val="exact"/>
        </dgm:presLayoutVars>
      </dgm:prSet>
      <dgm:spPr/>
    </dgm:pt>
    <dgm:pt modelId="{7F92378E-8D39-4F64-8048-2DD2A5251D38}" type="pres">
      <dgm:prSet presAssocID="{04613EF6-8C7A-4A1E-A585-8BD62C14DFF8}" presName="axisShape" presStyleLbl="bgShp" presStyleIdx="0" presStyleCnt="1"/>
      <dgm:spPr>
        <a:solidFill>
          <a:srgbClr val="003300"/>
        </a:solidFill>
      </dgm:spPr>
    </dgm:pt>
    <dgm:pt modelId="{068ED334-1051-455C-B954-14C7F46FC39C}" type="pres">
      <dgm:prSet presAssocID="{04613EF6-8C7A-4A1E-A585-8BD62C14DFF8}" presName="rect1" presStyleLbl="node1" presStyleIdx="0" presStyleCnt="4">
        <dgm:presLayoutVars>
          <dgm:chMax val="0"/>
          <dgm:chPref val="0"/>
          <dgm:bulletEnabled val="1"/>
        </dgm:presLayoutVars>
      </dgm:prSet>
      <dgm:spPr/>
    </dgm:pt>
    <dgm:pt modelId="{C46B991A-EBA5-4343-B887-E8D023B501F4}" type="pres">
      <dgm:prSet presAssocID="{04613EF6-8C7A-4A1E-A585-8BD62C14DFF8}" presName="rect2" presStyleLbl="node1" presStyleIdx="1" presStyleCnt="4">
        <dgm:presLayoutVars>
          <dgm:chMax val="0"/>
          <dgm:chPref val="0"/>
          <dgm:bulletEnabled val="1"/>
        </dgm:presLayoutVars>
      </dgm:prSet>
      <dgm:spPr/>
    </dgm:pt>
    <dgm:pt modelId="{E48AE258-6388-483D-8831-8622049DD2C5}" type="pres">
      <dgm:prSet presAssocID="{04613EF6-8C7A-4A1E-A585-8BD62C14DFF8}" presName="rect3" presStyleLbl="node1" presStyleIdx="2" presStyleCnt="4">
        <dgm:presLayoutVars>
          <dgm:chMax val="0"/>
          <dgm:chPref val="0"/>
          <dgm:bulletEnabled val="1"/>
        </dgm:presLayoutVars>
      </dgm:prSet>
      <dgm:spPr/>
    </dgm:pt>
    <dgm:pt modelId="{517078E0-E145-481E-B2F8-A2ED41178700}" type="pres">
      <dgm:prSet presAssocID="{04613EF6-8C7A-4A1E-A585-8BD62C14DFF8}" presName="rect4" presStyleLbl="node1" presStyleIdx="3" presStyleCnt="4">
        <dgm:presLayoutVars>
          <dgm:chMax val="0"/>
          <dgm:chPref val="0"/>
          <dgm:bulletEnabled val="1"/>
        </dgm:presLayoutVars>
      </dgm:prSet>
      <dgm:spPr/>
    </dgm:pt>
  </dgm:ptLst>
  <dgm:cxnLst>
    <dgm:cxn modelId="{34E55602-19B8-4169-AAD4-F56C713DF536}" srcId="{CA447747-0480-4260-BED8-8436CA06342D}" destId="{FD19387E-A2A3-4308-BEAC-DBF407BADB25}" srcOrd="2" destOrd="0" parTransId="{B8275136-2C16-499C-B931-69E98195C2D3}" sibTransId="{970706D7-3A17-45C8-950F-D66D1A369467}"/>
    <dgm:cxn modelId="{10ED6103-D12A-432F-9776-A27F55242ACC}" type="presOf" srcId="{A9E67F46-0494-451A-B8E5-43FC52D446F4}" destId="{517078E0-E145-481E-B2F8-A2ED41178700}" srcOrd="0" destOrd="0" presId="urn:microsoft.com/office/officeart/2005/8/layout/matrix2"/>
    <dgm:cxn modelId="{78E28B05-B296-442D-8D73-34C51252869D}" srcId="{46037F6A-514C-4520-8E81-D2508C9EAF8E}" destId="{6D27B2F1-3426-4550-801B-2EF0E2F2CDE4}" srcOrd="2" destOrd="0" parTransId="{019F7663-191A-42D2-8846-4F5EB7F54D72}" sibTransId="{C1ADE25A-51F8-4A6A-B053-B25212A7D0FD}"/>
    <dgm:cxn modelId="{71E63707-E947-4F79-A749-C7714AB6FF42}" srcId="{4E2A3052-D3FB-4D74-9553-E7B61321457B}" destId="{9A3A4DDC-5ABE-4334-8657-17D17615C11A}" srcOrd="0" destOrd="0" parTransId="{6C3E29F3-37B5-488C-8C4B-40B9C9D5728D}" sibTransId="{EC7801B9-7E37-45A8-9C85-7893122E62CA}"/>
    <dgm:cxn modelId="{A9A57F0C-3829-415E-A5AB-9AFDB9AD36E0}" type="presOf" srcId="{9A3A4DDC-5ABE-4334-8657-17D17615C11A}" destId="{E48AE258-6388-483D-8831-8622049DD2C5}" srcOrd="0" destOrd="1" presId="urn:microsoft.com/office/officeart/2005/8/layout/matrix2"/>
    <dgm:cxn modelId="{6C23EF0C-BF18-444F-AD7B-5CFEFB0CF4DF}" type="presOf" srcId="{07CA62D2-1CB0-4376-A0D8-ADAED4FBF286}" destId="{E48AE258-6388-483D-8831-8622049DD2C5}" srcOrd="0" destOrd="3" presId="urn:microsoft.com/office/officeart/2005/8/layout/matrix2"/>
    <dgm:cxn modelId="{7452820F-DDDD-430F-97C0-0A56F63568CD}" type="presOf" srcId="{D843C8F9-E22D-4BB0-8DF1-4DE6F05AB47B}" destId="{E48AE258-6388-483D-8831-8622049DD2C5}" srcOrd="0" destOrd="5" presId="urn:microsoft.com/office/officeart/2005/8/layout/matrix2"/>
    <dgm:cxn modelId="{5E195712-B3E9-4820-9A30-3D404D3060F9}" srcId="{46037F6A-514C-4520-8E81-D2508C9EAF8E}" destId="{E47FF8F8-E02E-4DFC-B16F-54FFD5113429}" srcOrd="4" destOrd="0" parTransId="{43281DAF-CE6A-41E9-97E0-D25B5A77CD44}" sibTransId="{48C613CF-F331-417B-A544-0048B6637A52}"/>
    <dgm:cxn modelId="{EE6E7C17-B43C-4E3A-89BE-AD3E5335DA06}" srcId="{46037F6A-514C-4520-8E81-D2508C9EAF8E}" destId="{62C5007B-4B53-4F0F-B18C-AD6938C3B103}" srcOrd="3" destOrd="0" parTransId="{E3E1FF22-644E-455B-A4A9-40C2CFDA3E47}" sibTransId="{7512390B-9E96-4577-A4F9-2CA2716670A6}"/>
    <dgm:cxn modelId="{91614B18-FA6B-4D89-8D3D-87EADCF51D03}" type="presOf" srcId="{1CC7C7DF-0419-487F-A320-57314140048A}" destId="{068ED334-1051-455C-B954-14C7F46FC39C}" srcOrd="0" destOrd="2" presId="urn:microsoft.com/office/officeart/2005/8/layout/matrix2"/>
    <dgm:cxn modelId="{5F529C1C-3B15-4E6A-A296-E7A81634EADE}" type="presOf" srcId="{FD19387E-A2A3-4308-BEAC-DBF407BADB25}" destId="{068ED334-1051-455C-B954-14C7F46FC39C}" srcOrd="0" destOrd="3" presId="urn:microsoft.com/office/officeart/2005/8/layout/matrix2"/>
    <dgm:cxn modelId="{908CA839-9AAE-4961-876B-EFBBCAA75FE7}" type="presOf" srcId="{0C846768-3084-4DFB-B5C3-03119071EE92}" destId="{E48AE258-6388-483D-8831-8622049DD2C5}" srcOrd="0" destOrd="6" presId="urn:microsoft.com/office/officeart/2005/8/layout/matrix2"/>
    <dgm:cxn modelId="{5E3FFE39-D850-4027-BAE2-500F4E10F086}" type="presOf" srcId="{46037F6A-514C-4520-8E81-D2508C9EAF8E}" destId="{C46B991A-EBA5-4343-B887-E8D023B501F4}" srcOrd="0" destOrd="0" presId="urn:microsoft.com/office/officeart/2005/8/layout/matrix2"/>
    <dgm:cxn modelId="{4C81CC3D-0154-4682-BE46-ED2B078DF729}" type="presOf" srcId="{A589F8EA-5035-4EE7-9035-E36F43A00F03}" destId="{517078E0-E145-481E-B2F8-A2ED41178700}" srcOrd="0" destOrd="1" presId="urn:microsoft.com/office/officeart/2005/8/layout/matrix2"/>
    <dgm:cxn modelId="{FC2CEC5C-DA24-4C9A-A114-479FA4176043}" type="presOf" srcId="{B9C696AC-7C65-4545-BD30-37CBE7470EF3}" destId="{E48AE258-6388-483D-8831-8622049DD2C5}" srcOrd="0" destOrd="7" presId="urn:microsoft.com/office/officeart/2005/8/layout/matrix2"/>
    <dgm:cxn modelId="{78B13762-D803-467D-BEC4-42C4CC98C3F1}" srcId="{4E2A3052-D3FB-4D74-9553-E7B61321457B}" destId="{D843C8F9-E22D-4BB0-8DF1-4DE6F05AB47B}" srcOrd="4" destOrd="0" parTransId="{404E9898-D174-4E32-BEF6-1708EBD26F4C}" sibTransId="{FFDD1D92-A705-4184-A18D-B7384F51492E}"/>
    <dgm:cxn modelId="{2FAE1348-3BA4-40FD-8289-ADD219A52BF2}" type="presOf" srcId="{CB5B2C4B-9286-4B99-A68D-0BAFE9999FCD}" destId="{517078E0-E145-481E-B2F8-A2ED41178700}" srcOrd="0" destOrd="2" presId="urn:microsoft.com/office/officeart/2005/8/layout/matrix2"/>
    <dgm:cxn modelId="{7426404E-FFA3-4BFF-AAC0-22A6EAFC1E7C}" type="presOf" srcId="{EF2F0729-1F34-4DC8-A829-AFF02C4DC8CE}" destId="{C46B991A-EBA5-4343-B887-E8D023B501F4}" srcOrd="0" destOrd="2" presId="urn:microsoft.com/office/officeart/2005/8/layout/matrix2"/>
    <dgm:cxn modelId="{84DD6B50-A1FC-48D6-BD7B-499AD9172E29}" type="presOf" srcId="{8047EEEA-612E-4ED8-AF7A-F1790F3DBB2A}" destId="{C46B991A-EBA5-4343-B887-E8D023B501F4}" srcOrd="0" destOrd="1" presId="urn:microsoft.com/office/officeart/2005/8/layout/matrix2"/>
    <dgm:cxn modelId="{C6359074-C30D-40D5-AF70-44E9AC3A93DA}" type="presOf" srcId="{CA447747-0480-4260-BED8-8436CA06342D}" destId="{068ED334-1051-455C-B954-14C7F46FC39C}" srcOrd="0" destOrd="0" presId="urn:microsoft.com/office/officeart/2005/8/layout/matrix2"/>
    <dgm:cxn modelId="{9121E476-D7B7-467A-B185-4C9BED56CD58}" srcId="{46037F6A-514C-4520-8E81-D2508C9EAF8E}" destId="{EF2F0729-1F34-4DC8-A829-AFF02C4DC8CE}" srcOrd="1" destOrd="0" parTransId="{4C198D21-E00D-4209-B609-4783E1ED8246}" sibTransId="{86BB0B73-9E4B-4D9E-9354-E7AE8F830087}"/>
    <dgm:cxn modelId="{AD805B57-ED55-4740-AD68-CB5F9349558D}" srcId="{CA447747-0480-4260-BED8-8436CA06342D}" destId="{1CC7C7DF-0419-487F-A320-57314140048A}" srcOrd="1" destOrd="0" parTransId="{37C18AA4-F119-400B-A536-F3FD2D1E375A}" sibTransId="{9C3F766B-1B0D-4204-9F10-29F64E3C3D2F}"/>
    <dgm:cxn modelId="{3FC6CF79-C623-4859-BF1A-B36F0E769E14}" srcId="{4E2A3052-D3FB-4D74-9553-E7B61321457B}" destId="{B9C696AC-7C65-4545-BD30-37CBE7470EF3}" srcOrd="6" destOrd="0" parTransId="{574A9EBC-7E23-47C7-A996-1B2125B32E1C}" sibTransId="{9C074C5F-A611-4C48-B831-56555F2B1EC4}"/>
    <dgm:cxn modelId="{0737945A-67E4-4F30-90C2-7D9EFF902DB9}" type="presOf" srcId="{6D27B2F1-3426-4550-801B-2EF0E2F2CDE4}" destId="{C46B991A-EBA5-4343-B887-E8D023B501F4}" srcOrd="0" destOrd="3" presId="urn:microsoft.com/office/officeart/2005/8/layout/matrix2"/>
    <dgm:cxn modelId="{5B74FA82-12BC-49B8-A2C0-C93284196B23}" srcId="{04613EF6-8C7A-4A1E-A585-8BD62C14DFF8}" destId="{46037F6A-514C-4520-8E81-D2508C9EAF8E}" srcOrd="1" destOrd="0" parTransId="{1697186B-D9C3-48FF-84E8-2A457E7BEBFA}" sibTransId="{2B21B835-20B8-4D7E-8E24-8688AC54342C}"/>
    <dgm:cxn modelId="{72191186-7119-4BE0-BEAA-26A103714076}" type="presOf" srcId="{6FDC5C9E-7418-42A3-981B-E4EC4A9875D2}" destId="{E48AE258-6388-483D-8831-8622049DD2C5}" srcOrd="0" destOrd="2" presId="urn:microsoft.com/office/officeart/2005/8/layout/matrix2"/>
    <dgm:cxn modelId="{BD6C1D86-0F55-4B87-8AC8-DD6A509A294E}" srcId="{46037F6A-514C-4520-8E81-D2508C9EAF8E}" destId="{8047EEEA-612E-4ED8-AF7A-F1790F3DBB2A}" srcOrd="0" destOrd="0" parTransId="{C016ECDA-3437-4CCD-9EEB-9553B61CD819}" sibTransId="{432EBCCC-7C0D-455D-9766-DD512C6CDB21}"/>
    <dgm:cxn modelId="{CFF3138F-4DB3-49A2-B1F4-F415C7A99369}" type="presOf" srcId="{91FF8F62-CAD5-4C05-985A-8132B491BFED}" destId="{E48AE258-6388-483D-8831-8622049DD2C5}" srcOrd="0" destOrd="4" presId="urn:microsoft.com/office/officeart/2005/8/layout/matrix2"/>
    <dgm:cxn modelId="{B8450691-9A80-40EF-BB69-236E57BAEE96}" srcId="{A9E67F46-0494-451A-B8E5-43FC52D446F4}" destId="{A589F8EA-5035-4EE7-9035-E36F43A00F03}" srcOrd="0" destOrd="0" parTransId="{0E6CDBED-B464-42BC-B46D-C6D4D3495838}" sibTransId="{C80EF3CC-5F84-4183-A38E-775A84F4DBAF}"/>
    <dgm:cxn modelId="{0556AE9A-94C6-4691-9986-805A241E5463}" srcId="{04613EF6-8C7A-4A1E-A585-8BD62C14DFF8}" destId="{CA447747-0480-4260-BED8-8436CA06342D}" srcOrd="0" destOrd="0" parTransId="{029FD9FE-4C35-416D-A72B-E141AA7B1A31}" sibTransId="{BF6071A8-49B3-4197-AA2D-C0F5E5D2B829}"/>
    <dgm:cxn modelId="{31ACDF9A-E04F-4962-A6A3-5E540A37819C}" srcId="{4E2A3052-D3FB-4D74-9553-E7B61321457B}" destId="{6FDC5C9E-7418-42A3-981B-E4EC4A9875D2}" srcOrd="1" destOrd="0" parTransId="{B01FEEAF-9D1C-4824-98A2-1C834EE60A8B}" sibTransId="{5EF21EA4-288D-49B8-860C-F284600CE5A4}"/>
    <dgm:cxn modelId="{D6C4199F-4990-44E4-A43B-5A739D441AC5}" type="presOf" srcId="{4E2A3052-D3FB-4D74-9553-E7B61321457B}" destId="{E48AE258-6388-483D-8831-8622049DD2C5}" srcOrd="0" destOrd="0" presId="urn:microsoft.com/office/officeart/2005/8/layout/matrix2"/>
    <dgm:cxn modelId="{5C5BECA3-09A3-45BF-B0AA-F4D2F0DDEE1B}" srcId="{4E2A3052-D3FB-4D74-9553-E7B61321457B}" destId="{91FF8F62-CAD5-4C05-985A-8132B491BFED}" srcOrd="3" destOrd="0" parTransId="{8F8D66D1-1996-4F33-9D94-7A10CFD44A8C}" sibTransId="{F3485E76-3806-4264-BEFD-5C4D6329475F}"/>
    <dgm:cxn modelId="{BAFF61AD-EECC-41C9-8E5E-2EB1C4F71BF8}" type="presOf" srcId="{62C5007B-4B53-4F0F-B18C-AD6938C3B103}" destId="{C46B991A-EBA5-4343-B887-E8D023B501F4}" srcOrd="0" destOrd="4" presId="urn:microsoft.com/office/officeart/2005/8/layout/matrix2"/>
    <dgm:cxn modelId="{E3D23DAF-6BAA-4363-9214-0EDE4FBFE4AD}" type="presOf" srcId="{36A166C9-CC5A-4607-8C0A-0EA3CC3A56AC}" destId="{068ED334-1051-455C-B954-14C7F46FC39C}" srcOrd="0" destOrd="1" presId="urn:microsoft.com/office/officeart/2005/8/layout/matrix2"/>
    <dgm:cxn modelId="{51E382C6-10BB-4A51-9EAE-8EE26EA9D03E}" srcId="{04613EF6-8C7A-4A1E-A585-8BD62C14DFF8}" destId="{4E2A3052-D3FB-4D74-9553-E7B61321457B}" srcOrd="2" destOrd="0" parTransId="{C8A41084-D21F-41D0-900D-63BED24E8C1D}" sibTransId="{4594B7D7-9F35-43AB-982C-392864788A3C}"/>
    <dgm:cxn modelId="{6FCBAED4-7378-40F8-849D-D9BA8DAE803A}" type="presOf" srcId="{E47FF8F8-E02E-4DFC-B16F-54FFD5113429}" destId="{C46B991A-EBA5-4343-B887-E8D023B501F4}" srcOrd="0" destOrd="5" presId="urn:microsoft.com/office/officeart/2005/8/layout/matrix2"/>
    <dgm:cxn modelId="{11C440DC-D44F-4332-9EF4-C04614271EAE}" srcId="{04613EF6-8C7A-4A1E-A585-8BD62C14DFF8}" destId="{A9E67F46-0494-451A-B8E5-43FC52D446F4}" srcOrd="3" destOrd="0" parTransId="{47C37083-2E38-4230-BD67-2F519E0FDE9F}" sibTransId="{3AF1FB8D-ABBD-4F00-A499-D0B0A36C4CD4}"/>
    <dgm:cxn modelId="{517851DE-043C-4DBE-8D9E-52FD339565F3}" srcId="{A9E67F46-0494-451A-B8E5-43FC52D446F4}" destId="{CB5B2C4B-9286-4B99-A68D-0BAFE9999FCD}" srcOrd="1" destOrd="0" parTransId="{93F912E8-19F6-4A50-B6CF-BB964C0CAC23}" sibTransId="{58C3B3F9-155D-4DA2-B75F-1299026FA55E}"/>
    <dgm:cxn modelId="{96CF81E2-866B-4180-A1A4-6F723D7D8780}" srcId="{CA447747-0480-4260-BED8-8436CA06342D}" destId="{36A166C9-CC5A-4607-8C0A-0EA3CC3A56AC}" srcOrd="0" destOrd="0" parTransId="{E92E0659-54BA-409D-B1F0-39B281B200E1}" sibTransId="{E4D44565-789C-45F2-B869-ED9338992373}"/>
    <dgm:cxn modelId="{0DFD49EA-7F46-418F-855D-3532F9B991D0}" type="presOf" srcId="{04613EF6-8C7A-4A1E-A585-8BD62C14DFF8}" destId="{6BFB2F64-B6E6-412F-9F49-AC84B41A37E1}" srcOrd="0" destOrd="0" presId="urn:microsoft.com/office/officeart/2005/8/layout/matrix2"/>
    <dgm:cxn modelId="{255287F4-9072-459C-B51F-4662F99EEB7E}" srcId="{4E2A3052-D3FB-4D74-9553-E7B61321457B}" destId="{07CA62D2-1CB0-4376-A0D8-ADAED4FBF286}" srcOrd="2" destOrd="0" parTransId="{44858630-EE11-4829-9BF9-B8D68716145D}" sibTransId="{D1A2F695-E5F2-41A0-9B98-E9CBC756DAD5}"/>
    <dgm:cxn modelId="{7B97CBFF-8E8B-40D3-BA26-BFA6B8519A01}" srcId="{4E2A3052-D3FB-4D74-9553-E7B61321457B}" destId="{0C846768-3084-4DFB-B5C3-03119071EE92}" srcOrd="5" destOrd="0" parTransId="{03C1CFE6-840C-48B4-AC80-2455261DB347}" sibTransId="{45FE268F-FBD4-409E-B095-7D77741506C7}"/>
    <dgm:cxn modelId="{E77739B7-F061-4CB5-8EF6-62AF22C97CFD}" type="presParOf" srcId="{6BFB2F64-B6E6-412F-9F49-AC84B41A37E1}" destId="{7F92378E-8D39-4F64-8048-2DD2A5251D38}" srcOrd="0" destOrd="0" presId="urn:microsoft.com/office/officeart/2005/8/layout/matrix2"/>
    <dgm:cxn modelId="{F7088563-9459-49E9-9A4E-9A77E77A4FC0}" type="presParOf" srcId="{6BFB2F64-B6E6-412F-9F49-AC84B41A37E1}" destId="{068ED334-1051-455C-B954-14C7F46FC39C}" srcOrd="1" destOrd="0" presId="urn:microsoft.com/office/officeart/2005/8/layout/matrix2"/>
    <dgm:cxn modelId="{11F9D5A0-619D-4DA7-8A67-43D77AA83F84}" type="presParOf" srcId="{6BFB2F64-B6E6-412F-9F49-AC84B41A37E1}" destId="{C46B991A-EBA5-4343-B887-E8D023B501F4}" srcOrd="2" destOrd="0" presId="urn:microsoft.com/office/officeart/2005/8/layout/matrix2"/>
    <dgm:cxn modelId="{6F0E1F44-35D7-405C-B058-32090B43C28D}" type="presParOf" srcId="{6BFB2F64-B6E6-412F-9F49-AC84B41A37E1}" destId="{E48AE258-6388-483D-8831-8622049DD2C5}" srcOrd="3" destOrd="0" presId="urn:microsoft.com/office/officeart/2005/8/layout/matrix2"/>
    <dgm:cxn modelId="{65F3AB2A-F685-4560-A7A0-654A18D58BFB}" type="presParOf" srcId="{6BFB2F64-B6E6-412F-9F49-AC84B41A37E1}" destId="{517078E0-E145-481E-B2F8-A2ED4117870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40A949AC-8078-42BD-984C-46E4F0154E12}" type="doc">
      <dgm:prSet loTypeId="urn:microsoft.com/office/officeart/2005/8/layout/hierarchy4" loCatId="list" qsTypeId="urn:microsoft.com/office/officeart/2005/8/quickstyle/3d3" qsCatId="3D" csTypeId="urn:microsoft.com/office/officeart/2005/8/colors/accent0_3" csCatId="mainScheme" phldr="1"/>
      <dgm:spPr/>
      <dgm:t>
        <a:bodyPr/>
        <a:lstStyle/>
        <a:p>
          <a:endParaRPr lang="en-US"/>
        </a:p>
      </dgm:t>
    </dgm:pt>
    <dgm:pt modelId="{318E9A79-36FB-4AEB-99A5-557E50964784}">
      <dgm:prSet custT="1"/>
      <dgm:spPr>
        <a:solidFill>
          <a:srgbClr val="006600"/>
        </a:solidFill>
      </dgm:spPr>
      <dgm:t>
        <a:bodyPr/>
        <a:lstStyle/>
        <a:p>
          <a:pPr rtl="0"/>
          <a:r>
            <a:rPr lang="en-US" sz="6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Interest </a:t>
          </a:r>
        </a:p>
      </dgm:t>
    </dgm:pt>
    <dgm:pt modelId="{A89CA791-456A-45BF-8499-64E25D8E36F5}" type="parTrans" cxnId="{91FFA277-E92F-4794-B368-9FE863636CC8}">
      <dgm:prSet/>
      <dgm:spPr/>
      <dgm:t>
        <a:bodyPr/>
        <a:lstStyle/>
        <a:p>
          <a:endParaRPr lang="en-US" sz="1600">
            <a:latin typeface="Arial" panose="020B0604020202020204" pitchFamily="34" charset="0"/>
            <a:cs typeface="Arial" panose="020B0604020202020204" pitchFamily="34" charset="0"/>
          </a:endParaRPr>
        </a:p>
      </dgm:t>
    </dgm:pt>
    <dgm:pt modelId="{2AA2A4A4-3153-412D-B670-CCA4B326A075}" type="sibTrans" cxnId="{91FFA277-E92F-4794-B368-9FE863636CC8}">
      <dgm:prSet/>
      <dgm:spPr/>
      <dgm:t>
        <a:bodyPr/>
        <a:lstStyle/>
        <a:p>
          <a:endParaRPr lang="en-US" sz="1600">
            <a:latin typeface="Arial" panose="020B0604020202020204" pitchFamily="34" charset="0"/>
            <a:cs typeface="Arial" panose="020B0604020202020204" pitchFamily="34" charset="0"/>
          </a:endParaRPr>
        </a:p>
      </dgm:t>
    </dgm:pt>
    <dgm:pt modelId="{A17BB6EA-FD7F-4F16-9A52-949B425EB0C2}">
      <dgm:prSet custT="1"/>
      <dgm:spPr>
        <a:solidFill>
          <a:srgbClr val="006600">
            <a:alpha val="74902"/>
          </a:srgbClr>
        </a:solidFill>
      </dgm:spPr>
      <dgm:t>
        <a:bodyPr/>
        <a:lstStyle/>
        <a:p>
          <a:pPr rtl="0"/>
          <a:r>
            <a:rPr lang="en-US" sz="3200" b="1"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order to meet the requirements of 4-H Special Interest programming, the following criteria is established:</a:t>
          </a:r>
        </a:p>
      </dgm:t>
    </dgm:pt>
    <dgm:pt modelId="{B5DDCDB8-B67D-4C65-9A98-0791F6220984}" type="parTrans" cxnId="{7A935F16-AC68-4410-B3D5-2B1491D5349F}">
      <dgm:prSet/>
      <dgm:spPr/>
      <dgm:t>
        <a:bodyPr/>
        <a:lstStyle/>
        <a:p>
          <a:endParaRPr lang="en-US" sz="1600">
            <a:latin typeface="Arial" panose="020B0604020202020204" pitchFamily="34" charset="0"/>
            <a:cs typeface="Arial" panose="020B0604020202020204" pitchFamily="34" charset="0"/>
          </a:endParaRPr>
        </a:p>
      </dgm:t>
    </dgm:pt>
    <dgm:pt modelId="{9EF3EC15-EEF2-460E-B333-4959AE504D3A}" type="sibTrans" cxnId="{7A935F16-AC68-4410-B3D5-2B1491D5349F}">
      <dgm:prSet/>
      <dgm:spPr/>
      <dgm:t>
        <a:bodyPr/>
        <a:lstStyle/>
        <a:p>
          <a:endParaRPr lang="en-US" sz="1600">
            <a:latin typeface="Arial" panose="020B0604020202020204" pitchFamily="34" charset="0"/>
            <a:cs typeface="Arial" panose="020B0604020202020204" pitchFamily="34" charset="0"/>
          </a:endParaRPr>
        </a:p>
      </dgm:t>
    </dgm:pt>
    <dgm:pt modelId="{FBD3F2F9-3AA4-445C-BB8E-4D9422567CCE}">
      <dgm:prSet custT="1"/>
      <dgm:spPr>
        <a:solidFill>
          <a:srgbClr val="006600">
            <a:alpha val="50196"/>
          </a:srgbClr>
        </a:solidFill>
      </dgm:spPr>
      <dgm:t>
        <a:bodyPr/>
        <a:lstStyle/>
        <a:p>
          <a:pPr rtl="0"/>
          <a:r>
            <a:rPr lang="en-US" sz="1800" b="1"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Participating youth are 4-H members and will be enrolled through the 4-H computer enrollment system. </a:t>
          </a:r>
        </a:p>
      </dgm:t>
    </dgm:pt>
    <dgm:pt modelId="{42C9D297-16A4-4D26-80C6-1D22A3F2CBF3}" type="parTrans" cxnId="{451EBBA3-1A6C-4969-B9A4-FD231C17C74E}">
      <dgm:prSet/>
      <dgm:spPr/>
      <dgm:t>
        <a:bodyPr/>
        <a:lstStyle/>
        <a:p>
          <a:endParaRPr lang="en-US" sz="1600">
            <a:latin typeface="Arial" panose="020B0604020202020204" pitchFamily="34" charset="0"/>
            <a:cs typeface="Arial" panose="020B0604020202020204" pitchFamily="34" charset="0"/>
          </a:endParaRPr>
        </a:p>
      </dgm:t>
    </dgm:pt>
    <dgm:pt modelId="{4AAE21E0-5A61-4220-A13B-322B9035D158}" type="sibTrans" cxnId="{451EBBA3-1A6C-4969-B9A4-FD231C17C74E}">
      <dgm:prSet/>
      <dgm:spPr/>
      <dgm:t>
        <a:bodyPr/>
        <a:lstStyle/>
        <a:p>
          <a:endParaRPr lang="en-US" sz="1600">
            <a:latin typeface="Arial" panose="020B0604020202020204" pitchFamily="34" charset="0"/>
            <a:cs typeface="Arial" panose="020B0604020202020204" pitchFamily="34" charset="0"/>
          </a:endParaRPr>
        </a:p>
      </dgm:t>
    </dgm:pt>
    <dgm:pt modelId="{AE86D66F-3647-4F48-826E-36E4299739DE}">
      <dgm:prSet custT="1"/>
      <dgm:spPr>
        <a:solidFill>
          <a:srgbClr val="006600">
            <a:alpha val="50196"/>
          </a:srgbClr>
        </a:solidFill>
      </dgm:spPr>
      <dgm:t>
        <a:bodyPr/>
        <a:lstStyle/>
        <a:p>
          <a:pPr rtl="0"/>
          <a:r>
            <a:rPr lang="en-US" sz="1800" b="1"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minimum of six contact hours</a:t>
          </a:r>
        </a:p>
      </dgm:t>
    </dgm:pt>
    <dgm:pt modelId="{3F72CC92-54ED-472D-BB42-B22DE777EC22}" type="parTrans" cxnId="{B488912D-B297-4D64-B402-3F0D1174B73E}">
      <dgm:prSet/>
      <dgm:spPr/>
      <dgm:t>
        <a:bodyPr/>
        <a:lstStyle/>
        <a:p>
          <a:endParaRPr lang="en-US" sz="1600">
            <a:latin typeface="Arial" panose="020B0604020202020204" pitchFamily="34" charset="0"/>
            <a:cs typeface="Arial" panose="020B0604020202020204" pitchFamily="34" charset="0"/>
          </a:endParaRPr>
        </a:p>
      </dgm:t>
    </dgm:pt>
    <dgm:pt modelId="{89FAEDC1-211C-4D70-A574-E801D7450691}" type="sibTrans" cxnId="{B488912D-B297-4D64-B402-3F0D1174B73E}">
      <dgm:prSet/>
      <dgm:spPr/>
      <dgm:t>
        <a:bodyPr/>
        <a:lstStyle/>
        <a:p>
          <a:endParaRPr lang="en-US" sz="1600">
            <a:latin typeface="Arial" panose="020B0604020202020204" pitchFamily="34" charset="0"/>
            <a:cs typeface="Arial" panose="020B0604020202020204" pitchFamily="34" charset="0"/>
          </a:endParaRPr>
        </a:p>
      </dgm:t>
    </dgm:pt>
    <dgm:pt modelId="{55A44E3D-F626-4ECC-BF43-F6A6D07139C0}">
      <dgm:prSet custT="1"/>
      <dgm:spPr>
        <a:solidFill>
          <a:srgbClr val="006600">
            <a:alpha val="50196"/>
          </a:srgbClr>
        </a:solidFill>
      </dgm:spPr>
      <dgm:t>
        <a:bodyPr/>
        <a:lstStyle/>
        <a:p>
          <a:pPr rtl="0"/>
          <a:r>
            <a:rPr lang="en-US" sz="1800" b="1"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The program must consist of planned educational objectives that can be evaluated.. </a:t>
          </a:r>
        </a:p>
      </dgm:t>
    </dgm:pt>
    <dgm:pt modelId="{1F1966F6-5C20-46EC-8582-FE5EA24E27FA}" type="parTrans" cxnId="{506B6BFA-B567-4C28-A61D-1B5DE27614C2}">
      <dgm:prSet/>
      <dgm:spPr/>
      <dgm:t>
        <a:bodyPr/>
        <a:lstStyle/>
        <a:p>
          <a:endParaRPr lang="en-US" sz="1600">
            <a:latin typeface="Arial" panose="020B0604020202020204" pitchFamily="34" charset="0"/>
            <a:cs typeface="Arial" panose="020B0604020202020204" pitchFamily="34" charset="0"/>
          </a:endParaRPr>
        </a:p>
      </dgm:t>
    </dgm:pt>
    <dgm:pt modelId="{24F4FC00-A56E-43C6-BB26-33DC46F46FE4}" type="sibTrans" cxnId="{506B6BFA-B567-4C28-A61D-1B5DE27614C2}">
      <dgm:prSet/>
      <dgm:spPr/>
      <dgm:t>
        <a:bodyPr/>
        <a:lstStyle/>
        <a:p>
          <a:endParaRPr lang="en-US" sz="1600">
            <a:latin typeface="Arial" panose="020B0604020202020204" pitchFamily="34" charset="0"/>
            <a:cs typeface="Arial" panose="020B0604020202020204" pitchFamily="34" charset="0"/>
          </a:endParaRPr>
        </a:p>
      </dgm:t>
    </dgm:pt>
    <dgm:pt modelId="{F2358687-1029-49D1-9DF8-C5C527C7CEBF}" type="pres">
      <dgm:prSet presAssocID="{40A949AC-8078-42BD-984C-46E4F0154E12}" presName="Name0" presStyleCnt="0">
        <dgm:presLayoutVars>
          <dgm:chPref val="1"/>
          <dgm:dir/>
          <dgm:animOne val="branch"/>
          <dgm:animLvl val="lvl"/>
          <dgm:resizeHandles/>
        </dgm:presLayoutVars>
      </dgm:prSet>
      <dgm:spPr/>
    </dgm:pt>
    <dgm:pt modelId="{2100FC4F-7513-42CC-BEF1-1E3FFC7E277D}" type="pres">
      <dgm:prSet presAssocID="{318E9A79-36FB-4AEB-99A5-557E50964784}" presName="vertOne" presStyleCnt="0"/>
      <dgm:spPr/>
    </dgm:pt>
    <dgm:pt modelId="{7565B6C1-3D5B-4530-9203-A784F6101D1E}" type="pres">
      <dgm:prSet presAssocID="{318E9A79-36FB-4AEB-99A5-557E50964784}" presName="txOne" presStyleLbl="node0" presStyleIdx="0" presStyleCnt="1">
        <dgm:presLayoutVars>
          <dgm:chPref val="3"/>
        </dgm:presLayoutVars>
      </dgm:prSet>
      <dgm:spPr/>
    </dgm:pt>
    <dgm:pt modelId="{5E30C2D2-D11D-4D7D-B563-D72FFE477A5E}" type="pres">
      <dgm:prSet presAssocID="{318E9A79-36FB-4AEB-99A5-557E50964784}" presName="parTransOne" presStyleCnt="0"/>
      <dgm:spPr/>
    </dgm:pt>
    <dgm:pt modelId="{44927409-69C7-407A-99A4-958AA858ECE0}" type="pres">
      <dgm:prSet presAssocID="{318E9A79-36FB-4AEB-99A5-557E50964784}" presName="horzOne" presStyleCnt="0"/>
      <dgm:spPr/>
    </dgm:pt>
    <dgm:pt modelId="{BE4C5E71-A757-4AF5-8010-489E68630961}" type="pres">
      <dgm:prSet presAssocID="{A17BB6EA-FD7F-4F16-9A52-949B425EB0C2}" presName="vertTwo" presStyleCnt="0"/>
      <dgm:spPr/>
    </dgm:pt>
    <dgm:pt modelId="{ACC4A42B-A439-4BCF-BD9D-128F9D4A0C83}" type="pres">
      <dgm:prSet presAssocID="{A17BB6EA-FD7F-4F16-9A52-949B425EB0C2}" presName="txTwo" presStyleLbl="node2" presStyleIdx="0" presStyleCnt="1" custLinFactNeighborX="-5" custLinFactNeighborY="13955">
        <dgm:presLayoutVars>
          <dgm:chPref val="3"/>
        </dgm:presLayoutVars>
      </dgm:prSet>
      <dgm:spPr/>
    </dgm:pt>
    <dgm:pt modelId="{69B8EDCB-2242-479F-B4BC-7651D1F8B916}" type="pres">
      <dgm:prSet presAssocID="{A17BB6EA-FD7F-4F16-9A52-949B425EB0C2}" presName="parTransTwo" presStyleCnt="0"/>
      <dgm:spPr/>
    </dgm:pt>
    <dgm:pt modelId="{51777CB9-ACBE-4DC1-9894-2AFB872CFF71}" type="pres">
      <dgm:prSet presAssocID="{A17BB6EA-FD7F-4F16-9A52-949B425EB0C2}" presName="horzTwo" presStyleCnt="0"/>
      <dgm:spPr/>
    </dgm:pt>
    <dgm:pt modelId="{65A1BD76-F363-4DBB-A4D4-3900829CFE54}" type="pres">
      <dgm:prSet presAssocID="{FBD3F2F9-3AA4-445C-BB8E-4D9422567CCE}" presName="vertThree" presStyleCnt="0"/>
      <dgm:spPr/>
    </dgm:pt>
    <dgm:pt modelId="{BBB58707-3F49-4048-ACB0-EE320C0FC004}" type="pres">
      <dgm:prSet presAssocID="{FBD3F2F9-3AA4-445C-BB8E-4D9422567CCE}" presName="txThree" presStyleLbl="node3" presStyleIdx="0" presStyleCnt="3">
        <dgm:presLayoutVars>
          <dgm:chPref val="3"/>
        </dgm:presLayoutVars>
      </dgm:prSet>
      <dgm:spPr/>
    </dgm:pt>
    <dgm:pt modelId="{67967C9C-9B30-4F0C-83C8-95EB4009D3D2}" type="pres">
      <dgm:prSet presAssocID="{FBD3F2F9-3AA4-445C-BB8E-4D9422567CCE}" presName="horzThree" presStyleCnt="0"/>
      <dgm:spPr/>
    </dgm:pt>
    <dgm:pt modelId="{57DF2202-933D-43D3-A20A-1575B71E34EB}" type="pres">
      <dgm:prSet presAssocID="{4AAE21E0-5A61-4220-A13B-322B9035D158}" presName="sibSpaceThree" presStyleCnt="0"/>
      <dgm:spPr/>
    </dgm:pt>
    <dgm:pt modelId="{3D9BB359-4D34-4696-8D6A-E0353C298F81}" type="pres">
      <dgm:prSet presAssocID="{AE86D66F-3647-4F48-826E-36E4299739DE}" presName="vertThree" presStyleCnt="0"/>
      <dgm:spPr/>
    </dgm:pt>
    <dgm:pt modelId="{1A0462A5-77AF-4984-8974-BF3DAEB68603}" type="pres">
      <dgm:prSet presAssocID="{AE86D66F-3647-4F48-826E-36E4299739DE}" presName="txThree" presStyleLbl="node3" presStyleIdx="1" presStyleCnt="3">
        <dgm:presLayoutVars>
          <dgm:chPref val="3"/>
        </dgm:presLayoutVars>
      </dgm:prSet>
      <dgm:spPr/>
    </dgm:pt>
    <dgm:pt modelId="{6C140F68-685D-408D-8147-11DDFCFCA824}" type="pres">
      <dgm:prSet presAssocID="{AE86D66F-3647-4F48-826E-36E4299739DE}" presName="horzThree" presStyleCnt="0"/>
      <dgm:spPr/>
    </dgm:pt>
    <dgm:pt modelId="{8159ED8F-7BD1-46FA-85E7-988C58DD9D1A}" type="pres">
      <dgm:prSet presAssocID="{89FAEDC1-211C-4D70-A574-E801D7450691}" presName="sibSpaceThree" presStyleCnt="0"/>
      <dgm:spPr/>
    </dgm:pt>
    <dgm:pt modelId="{91D57284-29CF-410B-B8F2-15E695B41126}" type="pres">
      <dgm:prSet presAssocID="{55A44E3D-F626-4ECC-BF43-F6A6D07139C0}" presName="vertThree" presStyleCnt="0"/>
      <dgm:spPr/>
    </dgm:pt>
    <dgm:pt modelId="{B9262E09-EE56-4C66-BFCC-1E426EF0A8DF}" type="pres">
      <dgm:prSet presAssocID="{55A44E3D-F626-4ECC-BF43-F6A6D07139C0}" presName="txThree" presStyleLbl="node3" presStyleIdx="2" presStyleCnt="3">
        <dgm:presLayoutVars>
          <dgm:chPref val="3"/>
        </dgm:presLayoutVars>
      </dgm:prSet>
      <dgm:spPr/>
    </dgm:pt>
    <dgm:pt modelId="{6E6AF81D-0799-4BE3-9E99-B709F1BB9150}" type="pres">
      <dgm:prSet presAssocID="{55A44E3D-F626-4ECC-BF43-F6A6D07139C0}" presName="horzThree" presStyleCnt="0"/>
      <dgm:spPr/>
    </dgm:pt>
  </dgm:ptLst>
  <dgm:cxnLst>
    <dgm:cxn modelId="{7A935F16-AC68-4410-B3D5-2B1491D5349F}" srcId="{318E9A79-36FB-4AEB-99A5-557E50964784}" destId="{A17BB6EA-FD7F-4F16-9A52-949B425EB0C2}" srcOrd="0" destOrd="0" parTransId="{B5DDCDB8-B67D-4C65-9A98-0791F6220984}" sibTransId="{9EF3EC15-EEF2-460E-B333-4959AE504D3A}"/>
    <dgm:cxn modelId="{D32A6F25-E168-4C40-9332-3C297893F14A}" type="presOf" srcId="{AE86D66F-3647-4F48-826E-36E4299739DE}" destId="{1A0462A5-77AF-4984-8974-BF3DAEB68603}" srcOrd="0" destOrd="0" presId="urn:microsoft.com/office/officeart/2005/8/layout/hierarchy4"/>
    <dgm:cxn modelId="{DB91502B-5968-435D-8B50-13553C8DED3F}" type="presOf" srcId="{FBD3F2F9-3AA4-445C-BB8E-4D9422567CCE}" destId="{BBB58707-3F49-4048-ACB0-EE320C0FC004}" srcOrd="0" destOrd="0" presId="urn:microsoft.com/office/officeart/2005/8/layout/hierarchy4"/>
    <dgm:cxn modelId="{B488912D-B297-4D64-B402-3F0D1174B73E}" srcId="{A17BB6EA-FD7F-4F16-9A52-949B425EB0C2}" destId="{AE86D66F-3647-4F48-826E-36E4299739DE}" srcOrd="1" destOrd="0" parTransId="{3F72CC92-54ED-472D-BB42-B22DE777EC22}" sibTransId="{89FAEDC1-211C-4D70-A574-E801D7450691}"/>
    <dgm:cxn modelId="{967D2D30-8114-40C3-B297-154DC15DA6C2}" type="presOf" srcId="{318E9A79-36FB-4AEB-99A5-557E50964784}" destId="{7565B6C1-3D5B-4530-9203-A784F6101D1E}" srcOrd="0" destOrd="0" presId="urn:microsoft.com/office/officeart/2005/8/layout/hierarchy4"/>
    <dgm:cxn modelId="{1F97AF3F-EA56-42F4-B400-6E810A02001E}" type="presOf" srcId="{A17BB6EA-FD7F-4F16-9A52-949B425EB0C2}" destId="{ACC4A42B-A439-4BCF-BD9D-128F9D4A0C83}" srcOrd="0" destOrd="0" presId="urn:microsoft.com/office/officeart/2005/8/layout/hierarchy4"/>
    <dgm:cxn modelId="{91FFA277-E92F-4794-B368-9FE863636CC8}" srcId="{40A949AC-8078-42BD-984C-46E4F0154E12}" destId="{318E9A79-36FB-4AEB-99A5-557E50964784}" srcOrd="0" destOrd="0" parTransId="{A89CA791-456A-45BF-8499-64E25D8E36F5}" sibTransId="{2AA2A4A4-3153-412D-B670-CCA4B326A075}"/>
    <dgm:cxn modelId="{6481EA7F-F8E7-4CC7-84B0-A62249E02B75}" type="presOf" srcId="{55A44E3D-F626-4ECC-BF43-F6A6D07139C0}" destId="{B9262E09-EE56-4C66-BFCC-1E426EF0A8DF}" srcOrd="0" destOrd="0" presId="urn:microsoft.com/office/officeart/2005/8/layout/hierarchy4"/>
    <dgm:cxn modelId="{F56F5F83-13BD-4DD7-A36A-9BF2405F46D6}" type="presOf" srcId="{40A949AC-8078-42BD-984C-46E4F0154E12}" destId="{F2358687-1029-49D1-9DF8-C5C527C7CEBF}" srcOrd="0" destOrd="0" presId="urn:microsoft.com/office/officeart/2005/8/layout/hierarchy4"/>
    <dgm:cxn modelId="{451EBBA3-1A6C-4969-B9A4-FD231C17C74E}" srcId="{A17BB6EA-FD7F-4F16-9A52-949B425EB0C2}" destId="{FBD3F2F9-3AA4-445C-BB8E-4D9422567CCE}" srcOrd="0" destOrd="0" parTransId="{42C9D297-16A4-4D26-80C6-1D22A3F2CBF3}" sibTransId="{4AAE21E0-5A61-4220-A13B-322B9035D158}"/>
    <dgm:cxn modelId="{506B6BFA-B567-4C28-A61D-1B5DE27614C2}" srcId="{A17BB6EA-FD7F-4F16-9A52-949B425EB0C2}" destId="{55A44E3D-F626-4ECC-BF43-F6A6D07139C0}" srcOrd="2" destOrd="0" parTransId="{1F1966F6-5C20-46EC-8582-FE5EA24E27FA}" sibTransId="{24F4FC00-A56E-43C6-BB26-33DC46F46FE4}"/>
    <dgm:cxn modelId="{3CC91705-A799-4FEB-986B-C0A3FB4C016A}" type="presParOf" srcId="{F2358687-1029-49D1-9DF8-C5C527C7CEBF}" destId="{2100FC4F-7513-42CC-BEF1-1E3FFC7E277D}" srcOrd="0" destOrd="0" presId="urn:microsoft.com/office/officeart/2005/8/layout/hierarchy4"/>
    <dgm:cxn modelId="{FC226660-4FE4-47D8-9CCF-0A4CAD2C2EF4}" type="presParOf" srcId="{2100FC4F-7513-42CC-BEF1-1E3FFC7E277D}" destId="{7565B6C1-3D5B-4530-9203-A784F6101D1E}" srcOrd="0" destOrd="0" presId="urn:microsoft.com/office/officeart/2005/8/layout/hierarchy4"/>
    <dgm:cxn modelId="{173FFE83-76FD-48B0-9072-C92C2C5DF95D}" type="presParOf" srcId="{2100FC4F-7513-42CC-BEF1-1E3FFC7E277D}" destId="{5E30C2D2-D11D-4D7D-B563-D72FFE477A5E}" srcOrd="1" destOrd="0" presId="urn:microsoft.com/office/officeart/2005/8/layout/hierarchy4"/>
    <dgm:cxn modelId="{E1F90533-A5A5-4DD0-8249-71AF8D068900}" type="presParOf" srcId="{2100FC4F-7513-42CC-BEF1-1E3FFC7E277D}" destId="{44927409-69C7-407A-99A4-958AA858ECE0}" srcOrd="2" destOrd="0" presId="urn:microsoft.com/office/officeart/2005/8/layout/hierarchy4"/>
    <dgm:cxn modelId="{D0812C33-AB2E-4015-B8AB-1FE55F8D99E4}" type="presParOf" srcId="{44927409-69C7-407A-99A4-958AA858ECE0}" destId="{BE4C5E71-A757-4AF5-8010-489E68630961}" srcOrd="0" destOrd="0" presId="urn:microsoft.com/office/officeart/2005/8/layout/hierarchy4"/>
    <dgm:cxn modelId="{9910E584-B52D-4358-AA68-53CCD1327ADD}" type="presParOf" srcId="{BE4C5E71-A757-4AF5-8010-489E68630961}" destId="{ACC4A42B-A439-4BCF-BD9D-128F9D4A0C83}" srcOrd="0" destOrd="0" presId="urn:microsoft.com/office/officeart/2005/8/layout/hierarchy4"/>
    <dgm:cxn modelId="{F6B5D127-A4B3-4F99-B7AF-A7A94B5B502D}" type="presParOf" srcId="{BE4C5E71-A757-4AF5-8010-489E68630961}" destId="{69B8EDCB-2242-479F-B4BC-7651D1F8B916}" srcOrd="1" destOrd="0" presId="urn:microsoft.com/office/officeart/2005/8/layout/hierarchy4"/>
    <dgm:cxn modelId="{459B8ED4-85C5-464B-A547-D8A1F18896E1}" type="presParOf" srcId="{BE4C5E71-A757-4AF5-8010-489E68630961}" destId="{51777CB9-ACBE-4DC1-9894-2AFB872CFF71}" srcOrd="2" destOrd="0" presId="urn:microsoft.com/office/officeart/2005/8/layout/hierarchy4"/>
    <dgm:cxn modelId="{72F24FE5-7426-499A-BE00-498F57662A2B}" type="presParOf" srcId="{51777CB9-ACBE-4DC1-9894-2AFB872CFF71}" destId="{65A1BD76-F363-4DBB-A4D4-3900829CFE54}" srcOrd="0" destOrd="0" presId="urn:microsoft.com/office/officeart/2005/8/layout/hierarchy4"/>
    <dgm:cxn modelId="{34F8D80D-1FA5-4785-88C1-F4DE90EE81BF}" type="presParOf" srcId="{65A1BD76-F363-4DBB-A4D4-3900829CFE54}" destId="{BBB58707-3F49-4048-ACB0-EE320C0FC004}" srcOrd="0" destOrd="0" presId="urn:microsoft.com/office/officeart/2005/8/layout/hierarchy4"/>
    <dgm:cxn modelId="{CFD04BE4-215B-4503-AE92-17DD5EC4A84E}" type="presParOf" srcId="{65A1BD76-F363-4DBB-A4D4-3900829CFE54}" destId="{67967C9C-9B30-4F0C-83C8-95EB4009D3D2}" srcOrd="1" destOrd="0" presId="urn:microsoft.com/office/officeart/2005/8/layout/hierarchy4"/>
    <dgm:cxn modelId="{A0C29C85-9C57-40B1-B3BF-395D7A5B1A0A}" type="presParOf" srcId="{51777CB9-ACBE-4DC1-9894-2AFB872CFF71}" destId="{57DF2202-933D-43D3-A20A-1575B71E34EB}" srcOrd="1" destOrd="0" presId="urn:microsoft.com/office/officeart/2005/8/layout/hierarchy4"/>
    <dgm:cxn modelId="{F55FD748-0E1E-4A20-8897-3C4727F9DDFC}" type="presParOf" srcId="{51777CB9-ACBE-4DC1-9894-2AFB872CFF71}" destId="{3D9BB359-4D34-4696-8D6A-E0353C298F81}" srcOrd="2" destOrd="0" presId="urn:microsoft.com/office/officeart/2005/8/layout/hierarchy4"/>
    <dgm:cxn modelId="{2C64866B-6410-4177-AE02-AE7A0A84FB75}" type="presParOf" srcId="{3D9BB359-4D34-4696-8D6A-E0353C298F81}" destId="{1A0462A5-77AF-4984-8974-BF3DAEB68603}" srcOrd="0" destOrd="0" presId="urn:microsoft.com/office/officeart/2005/8/layout/hierarchy4"/>
    <dgm:cxn modelId="{54818B6B-94A1-4331-BF09-88113B96D56B}" type="presParOf" srcId="{3D9BB359-4D34-4696-8D6A-E0353C298F81}" destId="{6C140F68-685D-408D-8147-11DDFCFCA824}" srcOrd="1" destOrd="0" presId="urn:microsoft.com/office/officeart/2005/8/layout/hierarchy4"/>
    <dgm:cxn modelId="{A83987F6-187E-42FE-8D2F-EE0765577B73}" type="presParOf" srcId="{51777CB9-ACBE-4DC1-9894-2AFB872CFF71}" destId="{8159ED8F-7BD1-46FA-85E7-988C58DD9D1A}" srcOrd="3" destOrd="0" presId="urn:microsoft.com/office/officeart/2005/8/layout/hierarchy4"/>
    <dgm:cxn modelId="{8CAC6021-B188-4AD3-8E99-670815BB2D41}" type="presParOf" srcId="{51777CB9-ACBE-4DC1-9894-2AFB872CFF71}" destId="{91D57284-29CF-410B-B8F2-15E695B41126}" srcOrd="4" destOrd="0" presId="urn:microsoft.com/office/officeart/2005/8/layout/hierarchy4"/>
    <dgm:cxn modelId="{4D1C5FAF-8F28-4B69-B9D5-F585872C86FC}" type="presParOf" srcId="{91D57284-29CF-410B-B8F2-15E695B41126}" destId="{B9262E09-EE56-4C66-BFCC-1E426EF0A8DF}" srcOrd="0" destOrd="0" presId="urn:microsoft.com/office/officeart/2005/8/layout/hierarchy4"/>
    <dgm:cxn modelId="{ABFC4704-7AB9-4FC1-A377-37D8C9FE28F4}" type="presParOf" srcId="{91D57284-29CF-410B-B8F2-15E695B41126}" destId="{6E6AF81D-0799-4BE3-9E99-B709F1BB915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7E9796-EC04-4D63-B6A2-AFEC5ED77222}" type="doc">
      <dgm:prSet loTypeId="urn:microsoft.com/office/officeart/2005/8/layout/hierarchy4" loCatId="list" qsTypeId="urn:microsoft.com/office/officeart/2005/8/quickstyle/3d3" qsCatId="3D" csTypeId="urn:microsoft.com/office/officeart/2005/8/colors/accent0_3" csCatId="mainScheme" phldr="1"/>
      <dgm:spPr/>
      <dgm:t>
        <a:bodyPr/>
        <a:lstStyle/>
        <a:p>
          <a:endParaRPr lang="en-US"/>
        </a:p>
      </dgm:t>
    </dgm:pt>
    <dgm:pt modelId="{5A5E84A0-DDFA-4989-9BEC-CEE0FAE23760}">
      <dgm:prSet custT="1"/>
      <dgm:spPr>
        <a:solidFill>
          <a:srgbClr val="00CC00"/>
        </a:solidFill>
      </dgm:spPr>
      <dgm:t>
        <a:bodyPr/>
        <a:lstStyle/>
        <a:p>
          <a:pPr rtl="0"/>
          <a:r>
            <a:rPr lang="en-US" sz="88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Enrichment </a:t>
          </a:r>
        </a:p>
      </dgm:t>
    </dgm:pt>
    <dgm:pt modelId="{906FDE58-E11A-448A-8875-224A471E3515}" type="parTrans" cxnId="{96DCB14E-76F4-46F4-911B-C985B9A59EE6}">
      <dgm:prSet/>
      <dgm:spPr/>
      <dgm:t>
        <a:bodyPr/>
        <a:lstStyle/>
        <a:p>
          <a:endParaRPr lang="en-US">
            <a:latin typeface="Arial" panose="020B0604020202020204" pitchFamily="34" charset="0"/>
            <a:cs typeface="Arial" panose="020B0604020202020204" pitchFamily="34" charset="0"/>
          </a:endParaRPr>
        </a:p>
      </dgm:t>
    </dgm:pt>
    <dgm:pt modelId="{BE1B9686-C638-4866-A550-6CC5E4B382E1}" type="sibTrans" cxnId="{96DCB14E-76F4-46F4-911B-C985B9A59EE6}">
      <dgm:prSet/>
      <dgm:spPr/>
      <dgm:t>
        <a:bodyPr/>
        <a:lstStyle/>
        <a:p>
          <a:endParaRPr lang="en-US">
            <a:latin typeface="Arial" panose="020B0604020202020204" pitchFamily="34" charset="0"/>
            <a:cs typeface="Arial" panose="020B0604020202020204" pitchFamily="34" charset="0"/>
          </a:endParaRPr>
        </a:p>
      </dgm:t>
    </dgm:pt>
    <dgm:pt modelId="{B1B8D7C8-88E9-4249-AE63-19FC992C7077}">
      <dgm:prSet/>
      <dgm:spPr>
        <a:solidFill>
          <a:srgbClr val="00CC00">
            <a:alpha val="50196"/>
          </a:srgbClr>
        </a:solidFill>
      </dgm:spPr>
      <dgm:t>
        <a:bodyPr/>
        <a:lstStyle/>
        <a:p>
          <a:pPr rtl="0"/>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administration and the classroom teacher</a:t>
          </a:r>
        </a:p>
      </dgm:t>
    </dgm:pt>
    <dgm:pt modelId="{FF542B92-4B68-4468-B6F2-79BCF66BD481}" type="parTrans" cxnId="{B8C5A4A3-2167-491F-A3C0-54E11DFBF0A6}">
      <dgm:prSet/>
      <dgm:spPr/>
      <dgm:t>
        <a:bodyPr/>
        <a:lstStyle/>
        <a:p>
          <a:endParaRPr lang="en-US">
            <a:latin typeface="Arial" panose="020B0604020202020204" pitchFamily="34" charset="0"/>
            <a:cs typeface="Arial" panose="020B0604020202020204" pitchFamily="34" charset="0"/>
          </a:endParaRPr>
        </a:p>
      </dgm:t>
    </dgm:pt>
    <dgm:pt modelId="{C2C2FE8E-2F1D-4BCD-9AB3-5EADD234C586}" type="sibTrans" cxnId="{B8C5A4A3-2167-491F-A3C0-54E11DFBF0A6}">
      <dgm:prSet/>
      <dgm:spPr/>
      <dgm:t>
        <a:bodyPr/>
        <a:lstStyle/>
        <a:p>
          <a:endParaRPr lang="en-US">
            <a:latin typeface="Arial" panose="020B0604020202020204" pitchFamily="34" charset="0"/>
            <a:cs typeface="Arial" panose="020B0604020202020204" pitchFamily="34" charset="0"/>
          </a:endParaRPr>
        </a:p>
      </dgm:t>
    </dgm:pt>
    <dgm:pt modelId="{1F5B1652-797C-461F-A1FB-6F3AE58B7268}">
      <dgm:prSet/>
      <dgm:spPr>
        <a:solidFill>
          <a:srgbClr val="00CC00">
            <a:alpha val="50196"/>
          </a:srgbClr>
        </a:solidFill>
      </dgm:spPr>
      <dgm:t>
        <a:bodyPr/>
        <a:lstStyle/>
        <a:p>
          <a:pPr rtl="0"/>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Subject matter topic</a:t>
          </a:r>
        </a:p>
      </dgm:t>
    </dgm:pt>
    <dgm:pt modelId="{745AD940-69FA-4AD5-A187-F71D2FE4123A}" type="parTrans" cxnId="{23216301-4416-4F0A-88B2-EEBA1FB0914B}">
      <dgm:prSet/>
      <dgm:spPr/>
      <dgm:t>
        <a:bodyPr/>
        <a:lstStyle/>
        <a:p>
          <a:endParaRPr lang="en-US">
            <a:latin typeface="Arial" panose="020B0604020202020204" pitchFamily="34" charset="0"/>
            <a:cs typeface="Arial" panose="020B0604020202020204" pitchFamily="34" charset="0"/>
          </a:endParaRPr>
        </a:p>
      </dgm:t>
    </dgm:pt>
    <dgm:pt modelId="{68A9DF9A-AA81-4E73-9F97-F6521D1E79CC}" type="sibTrans" cxnId="{23216301-4416-4F0A-88B2-EEBA1FB0914B}">
      <dgm:prSet/>
      <dgm:spPr/>
      <dgm:t>
        <a:bodyPr/>
        <a:lstStyle/>
        <a:p>
          <a:endParaRPr lang="en-US">
            <a:latin typeface="Arial" panose="020B0604020202020204" pitchFamily="34" charset="0"/>
            <a:cs typeface="Arial" panose="020B0604020202020204" pitchFamily="34" charset="0"/>
          </a:endParaRPr>
        </a:p>
      </dgm:t>
    </dgm:pt>
    <dgm:pt modelId="{717CFF9F-11C4-41E3-9D0F-1DFDC2166B5F}">
      <dgm:prSet/>
      <dgm:spPr>
        <a:solidFill>
          <a:srgbClr val="00CC00">
            <a:alpha val="50196"/>
          </a:srgbClr>
        </a:solidFill>
      </dgm:spPr>
      <dgm:t>
        <a:bodyPr/>
        <a:lstStyle/>
        <a:p>
          <a:pPr rtl="0"/>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leadership</a:t>
          </a:r>
        </a:p>
      </dgm:t>
    </dgm:pt>
    <dgm:pt modelId="{0C611B9B-13EE-468E-B70C-C2145FC63FAA}" type="parTrans" cxnId="{B6642485-C166-45A4-BAEA-CDD085BEBD09}">
      <dgm:prSet/>
      <dgm:spPr/>
      <dgm:t>
        <a:bodyPr/>
        <a:lstStyle/>
        <a:p>
          <a:endParaRPr lang="en-US">
            <a:latin typeface="Arial" panose="020B0604020202020204" pitchFamily="34" charset="0"/>
            <a:cs typeface="Arial" panose="020B0604020202020204" pitchFamily="34" charset="0"/>
          </a:endParaRPr>
        </a:p>
      </dgm:t>
    </dgm:pt>
    <dgm:pt modelId="{BA228DBB-DC6D-4778-9FFC-29AE084E2078}" type="sibTrans" cxnId="{B6642485-C166-45A4-BAEA-CDD085BEBD09}">
      <dgm:prSet/>
      <dgm:spPr/>
      <dgm:t>
        <a:bodyPr/>
        <a:lstStyle/>
        <a:p>
          <a:endParaRPr lang="en-US">
            <a:latin typeface="Arial" panose="020B0604020202020204" pitchFamily="34" charset="0"/>
            <a:cs typeface="Arial" panose="020B0604020202020204" pitchFamily="34" charset="0"/>
          </a:endParaRPr>
        </a:p>
      </dgm:t>
    </dgm:pt>
    <dgm:pt modelId="{13647542-5212-4DA6-8DBD-CA9C6C965D99}" type="pres">
      <dgm:prSet presAssocID="{6B7E9796-EC04-4D63-B6A2-AFEC5ED77222}" presName="Name0" presStyleCnt="0">
        <dgm:presLayoutVars>
          <dgm:chPref val="1"/>
          <dgm:dir/>
          <dgm:animOne val="branch"/>
          <dgm:animLvl val="lvl"/>
          <dgm:resizeHandles/>
        </dgm:presLayoutVars>
      </dgm:prSet>
      <dgm:spPr/>
    </dgm:pt>
    <dgm:pt modelId="{08C3DF53-5D41-4413-9B09-A160DE8B6258}" type="pres">
      <dgm:prSet presAssocID="{5A5E84A0-DDFA-4989-9BEC-CEE0FAE23760}" presName="vertOne" presStyleCnt="0"/>
      <dgm:spPr/>
    </dgm:pt>
    <dgm:pt modelId="{930DC962-F143-42B7-811D-285EA209E3AF}" type="pres">
      <dgm:prSet presAssocID="{5A5E84A0-DDFA-4989-9BEC-CEE0FAE23760}" presName="txOne" presStyleLbl="node0" presStyleIdx="0" presStyleCnt="1">
        <dgm:presLayoutVars>
          <dgm:chPref val="3"/>
        </dgm:presLayoutVars>
      </dgm:prSet>
      <dgm:spPr/>
    </dgm:pt>
    <dgm:pt modelId="{8F672F75-A7A5-454C-9700-FC9D6DE52260}" type="pres">
      <dgm:prSet presAssocID="{5A5E84A0-DDFA-4989-9BEC-CEE0FAE23760}" presName="parTransOne" presStyleCnt="0"/>
      <dgm:spPr/>
    </dgm:pt>
    <dgm:pt modelId="{C0873C36-8B86-4A2D-B13A-08366B600D70}" type="pres">
      <dgm:prSet presAssocID="{5A5E84A0-DDFA-4989-9BEC-CEE0FAE23760}" presName="horzOne" presStyleCnt="0"/>
      <dgm:spPr/>
    </dgm:pt>
    <dgm:pt modelId="{21382020-5E74-48D0-8757-A3896AE6F65E}" type="pres">
      <dgm:prSet presAssocID="{B1B8D7C8-88E9-4249-AE63-19FC992C7077}" presName="vertTwo" presStyleCnt="0"/>
      <dgm:spPr/>
    </dgm:pt>
    <dgm:pt modelId="{0D56DB96-0278-4AA8-9A4B-70BFD8DF5C78}" type="pres">
      <dgm:prSet presAssocID="{B1B8D7C8-88E9-4249-AE63-19FC992C7077}" presName="txTwo" presStyleLbl="node2" presStyleIdx="0" presStyleCnt="3">
        <dgm:presLayoutVars>
          <dgm:chPref val="3"/>
        </dgm:presLayoutVars>
      </dgm:prSet>
      <dgm:spPr/>
    </dgm:pt>
    <dgm:pt modelId="{C20179D7-2BDC-4CF5-8AE5-5B8E412E106A}" type="pres">
      <dgm:prSet presAssocID="{B1B8D7C8-88E9-4249-AE63-19FC992C7077}" presName="horzTwo" presStyleCnt="0"/>
      <dgm:spPr/>
    </dgm:pt>
    <dgm:pt modelId="{C1981C96-4B47-487A-9622-FD8D3CDA0F8A}" type="pres">
      <dgm:prSet presAssocID="{C2C2FE8E-2F1D-4BCD-9AB3-5EADD234C586}" presName="sibSpaceTwo" presStyleCnt="0"/>
      <dgm:spPr/>
    </dgm:pt>
    <dgm:pt modelId="{BEDCDF57-D13B-44E8-8128-A3A8AE8F8BE2}" type="pres">
      <dgm:prSet presAssocID="{1F5B1652-797C-461F-A1FB-6F3AE58B7268}" presName="vertTwo" presStyleCnt="0"/>
      <dgm:spPr/>
    </dgm:pt>
    <dgm:pt modelId="{4D8496B2-AF8F-41C2-9E5F-8F211F3B9E09}" type="pres">
      <dgm:prSet presAssocID="{1F5B1652-797C-461F-A1FB-6F3AE58B7268}" presName="txTwo" presStyleLbl="node2" presStyleIdx="1" presStyleCnt="3">
        <dgm:presLayoutVars>
          <dgm:chPref val="3"/>
        </dgm:presLayoutVars>
      </dgm:prSet>
      <dgm:spPr/>
    </dgm:pt>
    <dgm:pt modelId="{1A5034BB-A59D-4817-BF12-F1E4DB58088D}" type="pres">
      <dgm:prSet presAssocID="{1F5B1652-797C-461F-A1FB-6F3AE58B7268}" presName="horzTwo" presStyleCnt="0"/>
      <dgm:spPr/>
    </dgm:pt>
    <dgm:pt modelId="{67B92AF9-4EAD-4091-893C-0D88CD5FE3E8}" type="pres">
      <dgm:prSet presAssocID="{68A9DF9A-AA81-4E73-9F97-F6521D1E79CC}" presName="sibSpaceTwo" presStyleCnt="0"/>
      <dgm:spPr/>
    </dgm:pt>
    <dgm:pt modelId="{C2951D03-E3AC-4F7B-8EC8-311F871BC1DE}" type="pres">
      <dgm:prSet presAssocID="{717CFF9F-11C4-41E3-9D0F-1DFDC2166B5F}" presName="vertTwo" presStyleCnt="0"/>
      <dgm:spPr/>
    </dgm:pt>
    <dgm:pt modelId="{0A82B24C-AA11-461F-956A-C8A168E3B0BC}" type="pres">
      <dgm:prSet presAssocID="{717CFF9F-11C4-41E3-9D0F-1DFDC2166B5F}" presName="txTwo" presStyleLbl="node2" presStyleIdx="2" presStyleCnt="3" custLinFactNeighborX="114" custLinFactNeighborY="47">
        <dgm:presLayoutVars>
          <dgm:chPref val="3"/>
        </dgm:presLayoutVars>
      </dgm:prSet>
      <dgm:spPr/>
    </dgm:pt>
    <dgm:pt modelId="{EA2EB359-2013-4A6A-BE42-88E7122560EB}" type="pres">
      <dgm:prSet presAssocID="{717CFF9F-11C4-41E3-9D0F-1DFDC2166B5F}" presName="horzTwo" presStyleCnt="0"/>
      <dgm:spPr/>
    </dgm:pt>
  </dgm:ptLst>
  <dgm:cxnLst>
    <dgm:cxn modelId="{23216301-4416-4F0A-88B2-EEBA1FB0914B}" srcId="{5A5E84A0-DDFA-4989-9BEC-CEE0FAE23760}" destId="{1F5B1652-797C-461F-A1FB-6F3AE58B7268}" srcOrd="1" destOrd="0" parTransId="{745AD940-69FA-4AD5-A187-F71D2FE4123A}" sibTransId="{68A9DF9A-AA81-4E73-9F97-F6521D1E79CC}"/>
    <dgm:cxn modelId="{C162A861-C192-458B-83EC-70FC39E4E30F}" type="presOf" srcId="{B1B8D7C8-88E9-4249-AE63-19FC992C7077}" destId="{0D56DB96-0278-4AA8-9A4B-70BFD8DF5C78}" srcOrd="0" destOrd="0" presId="urn:microsoft.com/office/officeart/2005/8/layout/hierarchy4"/>
    <dgm:cxn modelId="{96DCB14E-76F4-46F4-911B-C985B9A59EE6}" srcId="{6B7E9796-EC04-4D63-B6A2-AFEC5ED77222}" destId="{5A5E84A0-DDFA-4989-9BEC-CEE0FAE23760}" srcOrd="0" destOrd="0" parTransId="{906FDE58-E11A-448A-8875-224A471E3515}" sibTransId="{BE1B9686-C638-4866-A550-6CC5E4B382E1}"/>
    <dgm:cxn modelId="{76DBB581-F432-41EC-95F9-A292F0C72096}" type="presOf" srcId="{1F5B1652-797C-461F-A1FB-6F3AE58B7268}" destId="{4D8496B2-AF8F-41C2-9E5F-8F211F3B9E09}" srcOrd="0" destOrd="0" presId="urn:microsoft.com/office/officeart/2005/8/layout/hierarchy4"/>
    <dgm:cxn modelId="{B6642485-C166-45A4-BAEA-CDD085BEBD09}" srcId="{5A5E84A0-DDFA-4989-9BEC-CEE0FAE23760}" destId="{717CFF9F-11C4-41E3-9D0F-1DFDC2166B5F}" srcOrd="2" destOrd="0" parTransId="{0C611B9B-13EE-468E-B70C-C2145FC63FAA}" sibTransId="{BA228DBB-DC6D-4778-9FFC-29AE084E2078}"/>
    <dgm:cxn modelId="{B8C5A4A3-2167-491F-A3C0-54E11DFBF0A6}" srcId="{5A5E84A0-DDFA-4989-9BEC-CEE0FAE23760}" destId="{B1B8D7C8-88E9-4249-AE63-19FC992C7077}" srcOrd="0" destOrd="0" parTransId="{FF542B92-4B68-4468-B6F2-79BCF66BD481}" sibTransId="{C2C2FE8E-2F1D-4BCD-9AB3-5EADD234C586}"/>
    <dgm:cxn modelId="{DB8AA0B2-4145-4BFD-A3CF-61B4E5927080}" type="presOf" srcId="{5A5E84A0-DDFA-4989-9BEC-CEE0FAE23760}" destId="{930DC962-F143-42B7-811D-285EA209E3AF}" srcOrd="0" destOrd="0" presId="urn:microsoft.com/office/officeart/2005/8/layout/hierarchy4"/>
    <dgm:cxn modelId="{48BC36E0-A217-42EF-9B6F-083401E4873E}" type="presOf" srcId="{717CFF9F-11C4-41E3-9D0F-1DFDC2166B5F}" destId="{0A82B24C-AA11-461F-956A-C8A168E3B0BC}" srcOrd="0" destOrd="0" presId="urn:microsoft.com/office/officeart/2005/8/layout/hierarchy4"/>
    <dgm:cxn modelId="{48628EEF-EC9F-401C-8577-2AAB11EC353E}" type="presOf" srcId="{6B7E9796-EC04-4D63-B6A2-AFEC5ED77222}" destId="{13647542-5212-4DA6-8DBD-CA9C6C965D99}" srcOrd="0" destOrd="0" presId="urn:microsoft.com/office/officeart/2005/8/layout/hierarchy4"/>
    <dgm:cxn modelId="{FEC54359-5E72-4BDD-B70B-0F7B7E518866}" type="presParOf" srcId="{13647542-5212-4DA6-8DBD-CA9C6C965D99}" destId="{08C3DF53-5D41-4413-9B09-A160DE8B6258}" srcOrd="0" destOrd="0" presId="urn:microsoft.com/office/officeart/2005/8/layout/hierarchy4"/>
    <dgm:cxn modelId="{CEEBBE5E-A0D4-43C7-AB82-B6E35C9A95B1}" type="presParOf" srcId="{08C3DF53-5D41-4413-9B09-A160DE8B6258}" destId="{930DC962-F143-42B7-811D-285EA209E3AF}" srcOrd="0" destOrd="0" presId="urn:microsoft.com/office/officeart/2005/8/layout/hierarchy4"/>
    <dgm:cxn modelId="{EF0C8B29-E7DF-4F29-AA70-644603962B8C}" type="presParOf" srcId="{08C3DF53-5D41-4413-9B09-A160DE8B6258}" destId="{8F672F75-A7A5-454C-9700-FC9D6DE52260}" srcOrd="1" destOrd="0" presId="urn:microsoft.com/office/officeart/2005/8/layout/hierarchy4"/>
    <dgm:cxn modelId="{FCEED3CC-AE98-4CFC-BF3E-E7EDA1C75579}" type="presParOf" srcId="{08C3DF53-5D41-4413-9B09-A160DE8B6258}" destId="{C0873C36-8B86-4A2D-B13A-08366B600D70}" srcOrd="2" destOrd="0" presId="urn:microsoft.com/office/officeart/2005/8/layout/hierarchy4"/>
    <dgm:cxn modelId="{88A5DD7A-F349-4887-A3AA-4E778AF425FA}" type="presParOf" srcId="{C0873C36-8B86-4A2D-B13A-08366B600D70}" destId="{21382020-5E74-48D0-8757-A3896AE6F65E}" srcOrd="0" destOrd="0" presId="urn:microsoft.com/office/officeart/2005/8/layout/hierarchy4"/>
    <dgm:cxn modelId="{4CADADEC-4B2A-4722-8AD8-517EEA159B5A}" type="presParOf" srcId="{21382020-5E74-48D0-8757-A3896AE6F65E}" destId="{0D56DB96-0278-4AA8-9A4B-70BFD8DF5C78}" srcOrd="0" destOrd="0" presId="urn:microsoft.com/office/officeart/2005/8/layout/hierarchy4"/>
    <dgm:cxn modelId="{B269CEDF-7C09-438C-98E2-FDE4524894C7}" type="presParOf" srcId="{21382020-5E74-48D0-8757-A3896AE6F65E}" destId="{C20179D7-2BDC-4CF5-8AE5-5B8E412E106A}" srcOrd="1" destOrd="0" presId="urn:microsoft.com/office/officeart/2005/8/layout/hierarchy4"/>
    <dgm:cxn modelId="{6243B5A5-16F7-4605-8719-F99187FB03F2}" type="presParOf" srcId="{C0873C36-8B86-4A2D-B13A-08366B600D70}" destId="{C1981C96-4B47-487A-9622-FD8D3CDA0F8A}" srcOrd="1" destOrd="0" presId="urn:microsoft.com/office/officeart/2005/8/layout/hierarchy4"/>
    <dgm:cxn modelId="{4A772810-4B26-455D-8441-F922B9F83A25}" type="presParOf" srcId="{C0873C36-8B86-4A2D-B13A-08366B600D70}" destId="{BEDCDF57-D13B-44E8-8128-A3A8AE8F8BE2}" srcOrd="2" destOrd="0" presId="urn:microsoft.com/office/officeart/2005/8/layout/hierarchy4"/>
    <dgm:cxn modelId="{9D15D9F5-233E-4896-B95E-F9A22B9854CD}" type="presParOf" srcId="{BEDCDF57-D13B-44E8-8128-A3A8AE8F8BE2}" destId="{4D8496B2-AF8F-41C2-9E5F-8F211F3B9E09}" srcOrd="0" destOrd="0" presId="urn:microsoft.com/office/officeart/2005/8/layout/hierarchy4"/>
    <dgm:cxn modelId="{C5E303D6-6054-4944-B50F-2FC8B8BA5FE1}" type="presParOf" srcId="{BEDCDF57-D13B-44E8-8128-A3A8AE8F8BE2}" destId="{1A5034BB-A59D-4817-BF12-F1E4DB58088D}" srcOrd="1" destOrd="0" presId="urn:microsoft.com/office/officeart/2005/8/layout/hierarchy4"/>
    <dgm:cxn modelId="{0667A236-F01F-48A4-8173-7AEEBD8E261E}" type="presParOf" srcId="{C0873C36-8B86-4A2D-B13A-08366B600D70}" destId="{67B92AF9-4EAD-4091-893C-0D88CD5FE3E8}" srcOrd="3" destOrd="0" presId="urn:microsoft.com/office/officeart/2005/8/layout/hierarchy4"/>
    <dgm:cxn modelId="{D2400E75-AC62-41DA-A5FD-42BDFC5800CA}" type="presParOf" srcId="{C0873C36-8B86-4A2D-B13A-08366B600D70}" destId="{C2951D03-E3AC-4F7B-8EC8-311F871BC1DE}" srcOrd="4" destOrd="0" presId="urn:microsoft.com/office/officeart/2005/8/layout/hierarchy4"/>
    <dgm:cxn modelId="{F94B178B-F657-424B-AFAF-E35C15BC514E}" type="presParOf" srcId="{C2951D03-E3AC-4F7B-8EC8-311F871BC1DE}" destId="{0A82B24C-AA11-461F-956A-C8A168E3B0BC}" srcOrd="0" destOrd="0" presId="urn:microsoft.com/office/officeart/2005/8/layout/hierarchy4"/>
    <dgm:cxn modelId="{133B8291-B2B3-4384-AF88-CA2A3FA21814}" type="presParOf" srcId="{C2951D03-E3AC-4F7B-8EC8-311F871BC1DE}" destId="{EA2EB359-2013-4A6A-BE42-88E7122560E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F37A94-3EBC-457F-BD5E-A3FCFF8C845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09F249C-0619-477D-AC5A-3357E72C7389}">
      <dgm:prSet custT="1"/>
      <dgm:spPr>
        <a:solidFill>
          <a:srgbClr val="009543">
            <a:alpha val="50196"/>
          </a:srgbClr>
        </a:solidFill>
        <a:scene3d>
          <a:camera prst="orthographicFront"/>
          <a:lightRig rig="threePt" dir="t"/>
        </a:scene3d>
        <a:sp3d>
          <a:bevelT prst="slope"/>
        </a:sp3d>
      </dgm:spPr>
      <dgm:t>
        <a:bodyPr/>
        <a:lstStyle/>
        <a:p>
          <a:pPr rtl="0"/>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County 4-H Program</a:t>
          </a:r>
        </a:p>
      </dgm:t>
    </dgm:pt>
    <dgm:pt modelId="{5E5D3329-E0EA-4443-8FCB-15D29CFA8C43}" type="parTrans" cxnId="{DCECC826-6D70-427C-BEB8-663E2B836348}">
      <dgm:prSet/>
      <dgm:spPr/>
      <dgm:t>
        <a:bodyPr/>
        <a:lstStyle/>
        <a:p>
          <a:endParaRPr lang="en-US"/>
        </a:p>
      </dgm:t>
    </dgm:pt>
    <dgm:pt modelId="{AD3834CD-C1E9-4D7D-885D-78697C9D4FEE}" type="sibTrans" cxnId="{DCECC826-6D70-427C-BEB8-663E2B836348}">
      <dgm:prSet/>
      <dgm:spPr/>
      <dgm:t>
        <a:bodyPr/>
        <a:lstStyle/>
        <a:p>
          <a:endParaRPr lang="en-US"/>
        </a:p>
      </dgm:t>
    </dgm:pt>
    <dgm:pt modelId="{938DDEE8-DC6B-4996-885B-071556AEA873}">
      <dgm:prSet custT="1"/>
      <dgm:spPr>
        <a:solidFill>
          <a:srgbClr val="009543">
            <a:alpha val="50196"/>
          </a:srgbClr>
        </a:solidFill>
        <a:scene3d>
          <a:camera prst="orthographicFront"/>
          <a:lightRig rig="threePt" dir="t"/>
        </a:scene3d>
        <a:sp3d>
          <a:bevelT prst="slope"/>
        </a:sp3d>
      </dgm:spPr>
      <dgm:t>
        <a:bodyPr/>
        <a:lstStyle/>
        <a:p>
          <a:pPr rtl="0"/>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Inform</a:t>
          </a:r>
          <a:b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4-H clientele regarding projects</a:t>
          </a:r>
        </a:p>
      </dgm:t>
    </dgm:pt>
    <dgm:pt modelId="{F02E95E0-953A-448E-96C8-6AAACEE5BC2E}" type="parTrans" cxnId="{B6789220-388B-45D9-A6DB-C752ADE2B0A5}">
      <dgm:prSet/>
      <dgm:spPr/>
      <dgm:t>
        <a:bodyPr/>
        <a:lstStyle/>
        <a:p>
          <a:endParaRPr lang="en-US"/>
        </a:p>
      </dgm:t>
    </dgm:pt>
    <dgm:pt modelId="{A2F08D4F-877B-43B5-8A79-16A6DD127B6F}" type="sibTrans" cxnId="{B6789220-388B-45D9-A6DB-C752ADE2B0A5}">
      <dgm:prSet/>
      <dgm:spPr/>
      <dgm:t>
        <a:bodyPr/>
        <a:lstStyle/>
        <a:p>
          <a:endParaRPr lang="en-US"/>
        </a:p>
      </dgm:t>
    </dgm:pt>
    <dgm:pt modelId="{431E28D0-8974-46A6-9B65-3FD642F33E8A}">
      <dgm:prSet custT="1"/>
      <dgm:spPr>
        <a:solidFill>
          <a:srgbClr val="009543">
            <a:alpha val="50196"/>
          </a:srgbClr>
        </a:solidFill>
        <a:scene3d>
          <a:camera prst="orthographicFront"/>
          <a:lightRig rig="threePt" dir="t"/>
        </a:scene3d>
        <a:sp3d>
          <a:bevelT prst="slope"/>
        </a:sp3d>
      </dgm:spPr>
      <dgm:t>
        <a:bodyPr/>
        <a:lstStyle/>
        <a:p>
          <a:pPr rtl="0"/>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Assure 4-H programs provide educational opportunity</a:t>
          </a:r>
        </a:p>
      </dgm:t>
    </dgm:pt>
    <dgm:pt modelId="{0556E0B8-04E0-4873-A749-831ADA8B6E1A}" type="parTrans" cxnId="{5F1C378D-9349-426F-8556-AB814A084312}">
      <dgm:prSet/>
      <dgm:spPr/>
      <dgm:t>
        <a:bodyPr/>
        <a:lstStyle/>
        <a:p>
          <a:endParaRPr lang="en-US"/>
        </a:p>
      </dgm:t>
    </dgm:pt>
    <dgm:pt modelId="{749C9AFC-6E27-42B6-98DB-E61EAFB6F63D}" type="sibTrans" cxnId="{5F1C378D-9349-426F-8556-AB814A084312}">
      <dgm:prSet/>
      <dgm:spPr/>
      <dgm:t>
        <a:bodyPr/>
        <a:lstStyle/>
        <a:p>
          <a:endParaRPr lang="en-US"/>
        </a:p>
      </dgm:t>
    </dgm:pt>
    <dgm:pt modelId="{BF1BCD73-6760-46C7-BE90-D2D2767D881A}">
      <dgm:prSet custT="1"/>
      <dgm:spPr>
        <a:solidFill>
          <a:srgbClr val="009543">
            <a:alpha val="50196"/>
          </a:srgbClr>
        </a:solidFill>
        <a:scene3d>
          <a:camera prst="orthographicFront"/>
          <a:lightRig rig="threePt" dir="t"/>
        </a:scene3d>
        <a:sp3d>
          <a:bevelT prst="slope"/>
        </a:sp3d>
      </dgm:spPr>
      <dgm:t>
        <a:bodyPr/>
        <a:lstStyle/>
        <a:p>
          <a:pPr rtl="0"/>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Develop volunteer</a:t>
          </a:r>
          <a:b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4-H leadership</a:t>
          </a:r>
        </a:p>
      </dgm:t>
    </dgm:pt>
    <dgm:pt modelId="{3F2D7AFA-EAD8-4C31-922C-AFF453D4AA76}" type="parTrans" cxnId="{07BE3F05-DEED-4BEB-AE4E-5F2482701D75}">
      <dgm:prSet/>
      <dgm:spPr/>
      <dgm:t>
        <a:bodyPr/>
        <a:lstStyle/>
        <a:p>
          <a:endParaRPr lang="en-US"/>
        </a:p>
      </dgm:t>
    </dgm:pt>
    <dgm:pt modelId="{03DF3CB7-F08C-446A-B853-12CD202CC054}" type="sibTrans" cxnId="{07BE3F05-DEED-4BEB-AE4E-5F2482701D75}">
      <dgm:prSet/>
      <dgm:spPr/>
      <dgm:t>
        <a:bodyPr/>
        <a:lstStyle/>
        <a:p>
          <a:endParaRPr lang="en-US"/>
        </a:p>
      </dgm:t>
    </dgm:pt>
    <dgm:pt modelId="{A1F96457-00A8-4036-ADA5-575376F352CF}">
      <dgm:prSet custT="1"/>
      <dgm:spPr>
        <a:solidFill>
          <a:srgbClr val="009543">
            <a:alpha val="50196"/>
          </a:srgbClr>
        </a:solidFill>
        <a:scene3d>
          <a:camera prst="orthographicFront"/>
          <a:lightRig rig="threePt" dir="t"/>
        </a:scene3d>
        <a:sp3d>
          <a:bevelT prst="slope"/>
        </a:sp3d>
      </dgm:spPr>
      <dgm:t>
        <a:bodyPr/>
        <a:lstStyle/>
        <a:p>
          <a:pPr rtl="0"/>
          <a:r>
            <a:rPr lang="en-US" sz="2000" b="1"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Conduct 4-H adult volunteer leader screening</a:t>
          </a:r>
        </a:p>
      </dgm:t>
    </dgm:pt>
    <dgm:pt modelId="{2D99D265-668E-46C7-B35F-8A8D20855487}" type="sibTrans" cxnId="{EC19FA4F-4159-4A3B-9E55-35B65CB53913}">
      <dgm:prSet/>
      <dgm:spPr/>
      <dgm:t>
        <a:bodyPr/>
        <a:lstStyle/>
        <a:p>
          <a:endParaRPr lang="en-US"/>
        </a:p>
      </dgm:t>
    </dgm:pt>
    <dgm:pt modelId="{A1E8201F-A0D6-45E5-BE40-836C8F828631}" type="parTrans" cxnId="{EC19FA4F-4159-4A3B-9E55-35B65CB53913}">
      <dgm:prSet/>
      <dgm:spPr/>
      <dgm:t>
        <a:bodyPr/>
        <a:lstStyle/>
        <a:p>
          <a:endParaRPr lang="en-US"/>
        </a:p>
      </dgm:t>
    </dgm:pt>
    <dgm:pt modelId="{3CF5498D-AC73-4B20-BF3F-B244DFF1B12C}">
      <dgm:prSet custT="1"/>
      <dgm:spPr>
        <a:solidFill>
          <a:srgbClr val="009543"/>
        </a:solidFill>
        <a:scene3d>
          <a:camera prst="orthographicFront"/>
          <a:lightRig rig="threePt" dir="t"/>
        </a:scene3d>
        <a:sp3d>
          <a:bevelT/>
        </a:sp3d>
      </dgm:spPr>
      <dgm:t>
        <a:bodyPr/>
        <a:lstStyle/>
        <a:p>
          <a:pPr rtl="0"/>
          <a:r>
            <a:rPr lang="en-US" sz="5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 Agents are Responsible for:</a:t>
          </a:r>
        </a:p>
      </dgm:t>
    </dgm:pt>
    <dgm:pt modelId="{17D5FEEC-5EEB-4244-BFED-72C7D228E05C}" type="parTrans" cxnId="{434E593F-7021-4948-B9D3-26138E5824B3}">
      <dgm:prSet/>
      <dgm:spPr/>
      <dgm:t>
        <a:bodyPr/>
        <a:lstStyle/>
        <a:p>
          <a:endParaRPr lang="en-US"/>
        </a:p>
      </dgm:t>
    </dgm:pt>
    <dgm:pt modelId="{C67826EF-CFB2-4A52-9F6B-106503EF02E2}" type="sibTrans" cxnId="{434E593F-7021-4948-B9D3-26138E5824B3}">
      <dgm:prSet/>
      <dgm:spPr/>
      <dgm:t>
        <a:bodyPr/>
        <a:lstStyle/>
        <a:p>
          <a:endParaRPr lang="en-US"/>
        </a:p>
      </dgm:t>
    </dgm:pt>
    <dgm:pt modelId="{C9638A68-78E2-47A3-AF0D-2822857DEC9D}" type="pres">
      <dgm:prSet presAssocID="{ABF37A94-3EBC-457F-BD5E-A3FCFF8C8452}" presName="Name0" presStyleCnt="0">
        <dgm:presLayoutVars>
          <dgm:chPref val="1"/>
          <dgm:dir/>
          <dgm:animOne val="branch"/>
          <dgm:animLvl val="lvl"/>
          <dgm:resizeHandles/>
        </dgm:presLayoutVars>
      </dgm:prSet>
      <dgm:spPr/>
    </dgm:pt>
    <dgm:pt modelId="{808F3733-180F-4BF1-9CC0-2F2732CE8FDA}" type="pres">
      <dgm:prSet presAssocID="{3CF5498D-AC73-4B20-BF3F-B244DFF1B12C}" presName="vertOne" presStyleCnt="0"/>
      <dgm:spPr/>
    </dgm:pt>
    <dgm:pt modelId="{1E39617A-8337-4DF8-87C1-8D4485F59C2C}" type="pres">
      <dgm:prSet presAssocID="{3CF5498D-AC73-4B20-BF3F-B244DFF1B12C}" presName="txOne" presStyleLbl="node0" presStyleIdx="0" presStyleCnt="1">
        <dgm:presLayoutVars>
          <dgm:chPref val="3"/>
        </dgm:presLayoutVars>
      </dgm:prSet>
      <dgm:spPr/>
    </dgm:pt>
    <dgm:pt modelId="{6C5BB64D-F3D9-492C-A6C5-6A99073AE42B}" type="pres">
      <dgm:prSet presAssocID="{3CF5498D-AC73-4B20-BF3F-B244DFF1B12C}" presName="parTransOne" presStyleCnt="0"/>
      <dgm:spPr/>
    </dgm:pt>
    <dgm:pt modelId="{6C5DFB89-1CE7-4295-BFB3-D63A004CEC34}" type="pres">
      <dgm:prSet presAssocID="{3CF5498D-AC73-4B20-BF3F-B244DFF1B12C}" presName="horzOne" presStyleCnt="0"/>
      <dgm:spPr/>
    </dgm:pt>
    <dgm:pt modelId="{A9BBAA9F-4607-42B5-A675-06C6C4783940}" type="pres">
      <dgm:prSet presAssocID="{C09F249C-0619-477D-AC5A-3357E72C7389}" presName="vertTwo" presStyleCnt="0"/>
      <dgm:spPr/>
    </dgm:pt>
    <dgm:pt modelId="{C9F5CDB9-1C12-44BD-B6C8-437D5CC0DBD9}" type="pres">
      <dgm:prSet presAssocID="{C09F249C-0619-477D-AC5A-3357E72C7389}" presName="txTwo" presStyleLbl="node2" presStyleIdx="0" presStyleCnt="5" custScaleX="100429">
        <dgm:presLayoutVars>
          <dgm:chPref val="3"/>
        </dgm:presLayoutVars>
      </dgm:prSet>
      <dgm:spPr/>
    </dgm:pt>
    <dgm:pt modelId="{3D73A1FC-C143-4BB4-9BDE-3A7EC9657AFB}" type="pres">
      <dgm:prSet presAssocID="{C09F249C-0619-477D-AC5A-3357E72C7389}" presName="horzTwo" presStyleCnt="0"/>
      <dgm:spPr/>
    </dgm:pt>
    <dgm:pt modelId="{11F28D7F-B354-40EE-AC94-A6467A9EB922}" type="pres">
      <dgm:prSet presAssocID="{AD3834CD-C1E9-4D7D-885D-78697C9D4FEE}" presName="sibSpaceTwo" presStyleCnt="0"/>
      <dgm:spPr/>
    </dgm:pt>
    <dgm:pt modelId="{BFC2680C-E54A-4C68-A1BB-DFEE146B01E2}" type="pres">
      <dgm:prSet presAssocID="{938DDEE8-DC6B-4996-885B-071556AEA873}" presName="vertTwo" presStyleCnt="0"/>
      <dgm:spPr/>
    </dgm:pt>
    <dgm:pt modelId="{A0180F79-4619-4521-81C8-8258B98FFA23}" type="pres">
      <dgm:prSet presAssocID="{938DDEE8-DC6B-4996-885B-071556AEA873}" presName="txTwo" presStyleLbl="node2" presStyleIdx="1" presStyleCnt="5" custScaleX="100429">
        <dgm:presLayoutVars>
          <dgm:chPref val="3"/>
        </dgm:presLayoutVars>
      </dgm:prSet>
      <dgm:spPr/>
    </dgm:pt>
    <dgm:pt modelId="{DF07E36F-4C30-48AA-8D86-3F2541E03C77}" type="pres">
      <dgm:prSet presAssocID="{938DDEE8-DC6B-4996-885B-071556AEA873}" presName="horzTwo" presStyleCnt="0"/>
      <dgm:spPr/>
    </dgm:pt>
    <dgm:pt modelId="{DFBB25D3-4512-4EEE-AFC3-F370FAB178DD}" type="pres">
      <dgm:prSet presAssocID="{A2F08D4F-877B-43B5-8A79-16A6DD127B6F}" presName="sibSpaceTwo" presStyleCnt="0"/>
      <dgm:spPr/>
    </dgm:pt>
    <dgm:pt modelId="{6E9CDE6C-605F-4866-A21F-9503838D2833}" type="pres">
      <dgm:prSet presAssocID="{431E28D0-8974-46A6-9B65-3FD642F33E8A}" presName="vertTwo" presStyleCnt="0"/>
      <dgm:spPr/>
    </dgm:pt>
    <dgm:pt modelId="{6FE33C0D-9439-462F-9365-6E3E53D5AD0B}" type="pres">
      <dgm:prSet presAssocID="{431E28D0-8974-46A6-9B65-3FD642F33E8A}" presName="txTwo" presStyleLbl="node2" presStyleIdx="2" presStyleCnt="5" custScaleX="100429">
        <dgm:presLayoutVars>
          <dgm:chPref val="3"/>
        </dgm:presLayoutVars>
      </dgm:prSet>
      <dgm:spPr/>
    </dgm:pt>
    <dgm:pt modelId="{75818C88-CF9A-4CEC-BC26-48B590599404}" type="pres">
      <dgm:prSet presAssocID="{431E28D0-8974-46A6-9B65-3FD642F33E8A}" presName="horzTwo" presStyleCnt="0"/>
      <dgm:spPr/>
    </dgm:pt>
    <dgm:pt modelId="{E2D4889F-E514-4637-9984-81E4EC4C07CD}" type="pres">
      <dgm:prSet presAssocID="{749C9AFC-6E27-42B6-98DB-E61EAFB6F63D}" presName="sibSpaceTwo" presStyleCnt="0"/>
      <dgm:spPr/>
    </dgm:pt>
    <dgm:pt modelId="{2710C440-8C3B-4A97-A975-8AEA21FB3799}" type="pres">
      <dgm:prSet presAssocID="{BF1BCD73-6760-46C7-BE90-D2D2767D881A}" presName="vertTwo" presStyleCnt="0"/>
      <dgm:spPr/>
    </dgm:pt>
    <dgm:pt modelId="{15B69983-8669-4142-A272-F0B932B95270}" type="pres">
      <dgm:prSet presAssocID="{BF1BCD73-6760-46C7-BE90-D2D2767D881A}" presName="txTwo" presStyleLbl="node2" presStyleIdx="3" presStyleCnt="5" custScaleX="100429">
        <dgm:presLayoutVars>
          <dgm:chPref val="3"/>
        </dgm:presLayoutVars>
      </dgm:prSet>
      <dgm:spPr/>
    </dgm:pt>
    <dgm:pt modelId="{4F43E6FC-AF34-4DE2-8478-63C824AC1322}" type="pres">
      <dgm:prSet presAssocID="{BF1BCD73-6760-46C7-BE90-D2D2767D881A}" presName="horzTwo" presStyleCnt="0"/>
      <dgm:spPr/>
    </dgm:pt>
    <dgm:pt modelId="{1FC25562-A479-4781-AF83-A785F43E6C61}" type="pres">
      <dgm:prSet presAssocID="{03DF3CB7-F08C-446A-B853-12CD202CC054}" presName="sibSpaceTwo" presStyleCnt="0"/>
      <dgm:spPr/>
    </dgm:pt>
    <dgm:pt modelId="{0154E338-B66B-468B-AD9C-0C54E214BBC0}" type="pres">
      <dgm:prSet presAssocID="{A1F96457-00A8-4036-ADA5-575376F352CF}" presName="vertTwo" presStyleCnt="0"/>
      <dgm:spPr/>
    </dgm:pt>
    <dgm:pt modelId="{F0C1D99B-C205-4DE5-8A27-7FBD027EE6E8}" type="pres">
      <dgm:prSet presAssocID="{A1F96457-00A8-4036-ADA5-575376F352CF}" presName="txTwo" presStyleLbl="node2" presStyleIdx="4" presStyleCnt="5" custScaleX="100429" custLinFactNeighborX="190" custLinFactNeighborY="88">
        <dgm:presLayoutVars>
          <dgm:chPref val="3"/>
        </dgm:presLayoutVars>
      </dgm:prSet>
      <dgm:spPr/>
    </dgm:pt>
    <dgm:pt modelId="{46821EA0-3834-42AA-B3F4-97EECB7B2345}" type="pres">
      <dgm:prSet presAssocID="{A1F96457-00A8-4036-ADA5-575376F352CF}" presName="horzTwo" presStyleCnt="0"/>
      <dgm:spPr/>
    </dgm:pt>
  </dgm:ptLst>
  <dgm:cxnLst>
    <dgm:cxn modelId="{07BE3F05-DEED-4BEB-AE4E-5F2482701D75}" srcId="{3CF5498D-AC73-4B20-BF3F-B244DFF1B12C}" destId="{BF1BCD73-6760-46C7-BE90-D2D2767D881A}" srcOrd="3" destOrd="0" parTransId="{3F2D7AFA-EAD8-4C31-922C-AFF453D4AA76}" sibTransId="{03DF3CB7-F08C-446A-B853-12CD202CC054}"/>
    <dgm:cxn modelId="{CC368A14-9629-4637-A594-EB414351A4C3}" type="presOf" srcId="{938DDEE8-DC6B-4996-885B-071556AEA873}" destId="{A0180F79-4619-4521-81C8-8258B98FFA23}" srcOrd="0" destOrd="0" presId="urn:microsoft.com/office/officeart/2005/8/layout/hierarchy4"/>
    <dgm:cxn modelId="{B6789220-388B-45D9-A6DB-C752ADE2B0A5}" srcId="{3CF5498D-AC73-4B20-BF3F-B244DFF1B12C}" destId="{938DDEE8-DC6B-4996-885B-071556AEA873}" srcOrd="1" destOrd="0" parTransId="{F02E95E0-953A-448E-96C8-6AAACEE5BC2E}" sibTransId="{A2F08D4F-877B-43B5-8A79-16A6DD127B6F}"/>
    <dgm:cxn modelId="{9FAB5622-28BF-4BD7-8E31-CDF86CFB0262}" type="presOf" srcId="{BF1BCD73-6760-46C7-BE90-D2D2767D881A}" destId="{15B69983-8669-4142-A272-F0B932B95270}" srcOrd="0" destOrd="0" presId="urn:microsoft.com/office/officeart/2005/8/layout/hierarchy4"/>
    <dgm:cxn modelId="{DCECC826-6D70-427C-BEB8-663E2B836348}" srcId="{3CF5498D-AC73-4B20-BF3F-B244DFF1B12C}" destId="{C09F249C-0619-477D-AC5A-3357E72C7389}" srcOrd="0" destOrd="0" parTransId="{5E5D3329-E0EA-4443-8FCB-15D29CFA8C43}" sibTransId="{AD3834CD-C1E9-4D7D-885D-78697C9D4FEE}"/>
    <dgm:cxn modelId="{434E593F-7021-4948-B9D3-26138E5824B3}" srcId="{ABF37A94-3EBC-457F-BD5E-A3FCFF8C8452}" destId="{3CF5498D-AC73-4B20-BF3F-B244DFF1B12C}" srcOrd="0" destOrd="0" parTransId="{17D5FEEC-5EEB-4244-BFED-72C7D228E05C}" sibTransId="{C67826EF-CFB2-4A52-9F6B-106503EF02E2}"/>
    <dgm:cxn modelId="{3A172E48-09A7-4A68-9A25-A64030FA111D}" type="presOf" srcId="{3CF5498D-AC73-4B20-BF3F-B244DFF1B12C}" destId="{1E39617A-8337-4DF8-87C1-8D4485F59C2C}" srcOrd="0" destOrd="0" presId="urn:microsoft.com/office/officeart/2005/8/layout/hierarchy4"/>
    <dgm:cxn modelId="{EC19FA4F-4159-4A3B-9E55-35B65CB53913}" srcId="{3CF5498D-AC73-4B20-BF3F-B244DFF1B12C}" destId="{A1F96457-00A8-4036-ADA5-575376F352CF}" srcOrd="4" destOrd="0" parTransId="{A1E8201F-A0D6-45E5-BE40-836C8F828631}" sibTransId="{2D99D265-668E-46C7-B35F-8A8D20855487}"/>
    <dgm:cxn modelId="{B46CD453-ADD6-46DB-AADE-1A17A344820B}" type="presOf" srcId="{ABF37A94-3EBC-457F-BD5E-A3FCFF8C8452}" destId="{C9638A68-78E2-47A3-AF0D-2822857DEC9D}" srcOrd="0" destOrd="0" presId="urn:microsoft.com/office/officeart/2005/8/layout/hierarchy4"/>
    <dgm:cxn modelId="{5F1C378D-9349-426F-8556-AB814A084312}" srcId="{3CF5498D-AC73-4B20-BF3F-B244DFF1B12C}" destId="{431E28D0-8974-46A6-9B65-3FD642F33E8A}" srcOrd="2" destOrd="0" parTransId="{0556E0B8-04E0-4873-A749-831ADA8B6E1A}" sibTransId="{749C9AFC-6E27-42B6-98DB-E61EAFB6F63D}"/>
    <dgm:cxn modelId="{BE667496-8869-4B55-86C6-4C529D88FB35}" type="presOf" srcId="{431E28D0-8974-46A6-9B65-3FD642F33E8A}" destId="{6FE33C0D-9439-462F-9365-6E3E53D5AD0B}" srcOrd="0" destOrd="0" presId="urn:microsoft.com/office/officeart/2005/8/layout/hierarchy4"/>
    <dgm:cxn modelId="{DF2DABD6-9070-4BF5-95E8-FB0793645719}" type="presOf" srcId="{C09F249C-0619-477D-AC5A-3357E72C7389}" destId="{C9F5CDB9-1C12-44BD-B6C8-437D5CC0DBD9}" srcOrd="0" destOrd="0" presId="urn:microsoft.com/office/officeart/2005/8/layout/hierarchy4"/>
    <dgm:cxn modelId="{DF2B46E9-C07E-4657-BCCB-0702EA278AB9}" type="presOf" srcId="{A1F96457-00A8-4036-ADA5-575376F352CF}" destId="{F0C1D99B-C205-4DE5-8A27-7FBD027EE6E8}" srcOrd="0" destOrd="0" presId="urn:microsoft.com/office/officeart/2005/8/layout/hierarchy4"/>
    <dgm:cxn modelId="{9B32ADE1-9810-488C-82D0-18B05DF31357}" type="presParOf" srcId="{C9638A68-78E2-47A3-AF0D-2822857DEC9D}" destId="{808F3733-180F-4BF1-9CC0-2F2732CE8FDA}" srcOrd="0" destOrd="0" presId="urn:microsoft.com/office/officeart/2005/8/layout/hierarchy4"/>
    <dgm:cxn modelId="{87C6FD75-3DF6-43B0-9236-9001605A2D8E}" type="presParOf" srcId="{808F3733-180F-4BF1-9CC0-2F2732CE8FDA}" destId="{1E39617A-8337-4DF8-87C1-8D4485F59C2C}" srcOrd="0" destOrd="0" presId="urn:microsoft.com/office/officeart/2005/8/layout/hierarchy4"/>
    <dgm:cxn modelId="{07D5319B-7ABA-4759-A4AD-81C328B8A174}" type="presParOf" srcId="{808F3733-180F-4BF1-9CC0-2F2732CE8FDA}" destId="{6C5BB64D-F3D9-492C-A6C5-6A99073AE42B}" srcOrd="1" destOrd="0" presId="urn:microsoft.com/office/officeart/2005/8/layout/hierarchy4"/>
    <dgm:cxn modelId="{C317A052-D79A-491A-88C0-EE076D623EEF}" type="presParOf" srcId="{808F3733-180F-4BF1-9CC0-2F2732CE8FDA}" destId="{6C5DFB89-1CE7-4295-BFB3-D63A004CEC34}" srcOrd="2" destOrd="0" presId="urn:microsoft.com/office/officeart/2005/8/layout/hierarchy4"/>
    <dgm:cxn modelId="{9A7465DF-A654-4817-AB66-2731A7CE7FF1}" type="presParOf" srcId="{6C5DFB89-1CE7-4295-BFB3-D63A004CEC34}" destId="{A9BBAA9F-4607-42B5-A675-06C6C4783940}" srcOrd="0" destOrd="0" presId="urn:microsoft.com/office/officeart/2005/8/layout/hierarchy4"/>
    <dgm:cxn modelId="{8430BD72-035A-4C04-8627-2557C35D77B5}" type="presParOf" srcId="{A9BBAA9F-4607-42B5-A675-06C6C4783940}" destId="{C9F5CDB9-1C12-44BD-B6C8-437D5CC0DBD9}" srcOrd="0" destOrd="0" presId="urn:microsoft.com/office/officeart/2005/8/layout/hierarchy4"/>
    <dgm:cxn modelId="{01A299EB-6330-4ED8-8788-E8BBD894D7C0}" type="presParOf" srcId="{A9BBAA9F-4607-42B5-A675-06C6C4783940}" destId="{3D73A1FC-C143-4BB4-9BDE-3A7EC9657AFB}" srcOrd="1" destOrd="0" presId="urn:microsoft.com/office/officeart/2005/8/layout/hierarchy4"/>
    <dgm:cxn modelId="{452D195B-5BB8-41B9-8ABE-C6E16688E58F}" type="presParOf" srcId="{6C5DFB89-1CE7-4295-BFB3-D63A004CEC34}" destId="{11F28D7F-B354-40EE-AC94-A6467A9EB922}" srcOrd="1" destOrd="0" presId="urn:microsoft.com/office/officeart/2005/8/layout/hierarchy4"/>
    <dgm:cxn modelId="{43AF8138-45A0-4F86-B2F6-BBAF1E5E8300}" type="presParOf" srcId="{6C5DFB89-1CE7-4295-BFB3-D63A004CEC34}" destId="{BFC2680C-E54A-4C68-A1BB-DFEE146B01E2}" srcOrd="2" destOrd="0" presId="urn:microsoft.com/office/officeart/2005/8/layout/hierarchy4"/>
    <dgm:cxn modelId="{66A1DE81-9C79-4DE7-9735-EF6BAB80D38A}" type="presParOf" srcId="{BFC2680C-E54A-4C68-A1BB-DFEE146B01E2}" destId="{A0180F79-4619-4521-81C8-8258B98FFA23}" srcOrd="0" destOrd="0" presId="urn:microsoft.com/office/officeart/2005/8/layout/hierarchy4"/>
    <dgm:cxn modelId="{28793715-9E59-4AA3-9582-836B4B0007E6}" type="presParOf" srcId="{BFC2680C-E54A-4C68-A1BB-DFEE146B01E2}" destId="{DF07E36F-4C30-48AA-8D86-3F2541E03C77}" srcOrd="1" destOrd="0" presId="urn:microsoft.com/office/officeart/2005/8/layout/hierarchy4"/>
    <dgm:cxn modelId="{AE30F168-672D-487F-A928-44FE371332D6}" type="presParOf" srcId="{6C5DFB89-1CE7-4295-BFB3-D63A004CEC34}" destId="{DFBB25D3-4512-4EEE-AFC3-F370FAB178DD}" srcOrd="3" destOrd="0" presId="urn:microsoft.com/office/officeart/2005/8/layout/hierarchy4"/>
    <dgm:cxn modelId="{FB1B829A-CC19-4FF2-8A4F-FDCBB96BBB3E}" type="presParOf" srcId="{6C5DFB89-1CE7-4295-BFB3-D63A004CEC34}" destId="{6E9CDE6C-605F-4866-A21F-9503838D2833}" srcOrd="4" destOrd="0" presId="urn:microsoft.com/office/officeart/2005/8/layout/hierarchy4"/>
    <dgm:cxn modelId="{183C9B70-9010-41F7-898D-63F6650D9E01}" type="presParOf" srcId="{6E9CDE6C-605F-4866-A21F-9503838D2833}" destId="{6FE33C0D-9439-462F-9365-6E3E53D5AD0B}" srcOrd="0" destOrd="0" presId="urn:microsoft.com/office/officeart/2005/8/layout/hierarchy4"/>
    <dgm:cxn modelId="{B449FE5A-1447-4232-B538-52B66646745D}" type="presParOf" srcId="{6E9CDE6C-605F-4866-A21F-9503838D2833}" destId="{75818C88-CF9A-4CEC-BC26-48B590599404}" srcOrd="1" destOrd="0" presId="urn:microsoft.com/office/officeart/2005/8/layout/hierarchy4"/>
    <dgm:cxn modelId="{56858898-628E-424C-8214-C4F32D26E570}" type="presParOf" srcId="{6C5DFB89-1CE7-4295-BFB3-D63A004CEC34}" destId="{E2D4889F-E514-4637-9984-81E4EC4C07CD}" srcOrd="5" destOrd="0" presId="urn:microsoft.com/office/officeart/2005/8/layout/hierarchy4"/>
    <dgm:cxn modelId="{C8AAC581-BBDB-4A77-B408-5C0E97BA4ABD}" type="presParOf" srcId="{6C5DFB89-1CE7-4295-BFB3-D63A004CEC34}" destId="{2710C440-8C3B-4A97-A975-8AEA21FB3799}" srcOrd="6" destOrd="0" presId="urn:microsoft.com/office/officeart/2005/8/layout/hierarchy4"/>
    <dgm:cxn modelId="{1E337D8A-5ACC-4B15-AC97-22A75AF1B889}" type="presParOf" srcId="{2710C440-8C3B-4A97-A975-8AEA21FB3799}" destId="{15B69983-8669-4142-A272-F0B932B95270}" srcOrd="0" destOrd="0" presId="urn:microsoft.com/office/officeart/2005/8/layout/hierarchy4"/>
    <dgm:cxn modelId="{FC90ACA8-B018-4392-BEFF-125EB2CCD2F3}" type="presParOf" srcId="{2710C440-8C3B-4A97-A975-8AEA21FB3799}" destId="{4F43E6FC-AF34-4DE2-8478-63C824AC1322}" srcOrd="1" destOrd="0" presId="urn:microsoft.com/office/officeart/2005/8/layout/hierarchy4"/>
    <dgm:cxn modelId="{64D4BE59-5AF7-4DD0-BEE1-52F8905087EE}" type="presParOf" srcId="{6C5DFB89-1CE7-4295-BFB3-D63A004CEC34}" destId="{1FC25562-A479-4781-AF83-A785F43E6C61}" srcOrd="7" destOrd="0" presId="urn:microsoft.com/office/officeart/2005/8/layout/hierarchy4"/>
    <dgm:cxn modelId="{72FEDE2B-C2C7-401C-A3BF-4ECCBBFF36F4}" type="presParOf" srcId="{6C5DFB89-1CE7-4295-BFB3-D63A004CEC34}" destId="{0154E338-B66B-468B-AD9C-0C54E214BBC0}" srcOrd="8" destOrd="0" presId="urn:microsoft.com/office/officeart/2005/8/layout/hierarchy4"/>
    <dgm:cxn modelId="{17DC3348-F9E5-4740-919D-E7BBE3213557}" type="presParOf" srcId="{0154E338-B66B-468B-AD9C-0C54E214BBC0}" destId="{F0C1D99B-C205-4DE5-8A27-7FBD027EE6E8}" srcOrd="0" destOrd="0" presId="urn:microsoft.com/office/officeart/2005/8/layout/hierarchy4"/>
    <dgm:cxn modelId="{5BE1AF8B-9D8C-4C3C-B8F8-65B131F80683}" type="presParOf" srcId="{0154E338-B66B-468B-AD9C-0C54E214BBC0}" destId="{46821EA0-3834-42AA-B3F4-97EECB7B234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9242E4-5E2C-41E3-A65B-82EAF65A6C32}" type="doc">
      <dgm:prSet loTypeId="urn:microsoft.com/office/officeart/2008/layout/VerticalCurvedList" loCatId="list" qsTypeId="urn:microsoft.com/office/officeart/2005/8/quickstyle/simple1" qsCatId="simple" csTypeId="urn:microsoft.com/office/officeart/2005/8/colors/accent6_5" csCatId="accent6" phldr="1"/>
      <dgm:spPr>
        <a:scene3d>
          <a:camera prst="orthographicFront">
            <a:rot lat="0" lon="0" rev="0"/>
          </a:camera>
          <a:lightRig rig="soft" dir="t">
            <a:rot lat="0" lon="0" rev="0"/>
          </a:lightRig>
        </a:scene3d>
      </dgm:spPr>
      <dgm:t>
        <a:bodyPr/>
        <a:lstStyle/>
        <a:p>
          <a:endParaRPr lang="en-US"/>
        </a:p>
      </dgm:t>
    </dgm:pt>
    <dgm:pt modelId="{28AC1DF5-661B-497A-ACA9-6B30CD4E360D}">
      <dgm:prSet custT="1"/>
      <dgm:spPr>
        <a:solidFill>
          <a:srgbClr val="009543">
            <a:alpha val="8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give back to their communities</a:t>
          </a:r>
        </a:p>
      </dgm:t>
    </dgm:pt>
    <dgm:pt modelId="{1B1D6CEE-774D-4920-9026-DC1963D558C7}" type="parTrans" cxnId="{7605CD5D-BD26-4E3D-A612-43C8F2925B2C}">
      <dgm:prSet/>
      <dgm:spPr/>
      <dgm:t>
        <a:bodyPr/>
        <a:lstStyle/>
        <a:p>
          <a:endParaRPr lang="en-US">
            <a:latin typeface="Arial" panose="020B0604020202020204" pitchFamily="34" charset="0"/>
            <a:cs typeface="Arial" panose="020B0604020202020204" pitchFamily="34" charset="0"/>
          </a:endParaRPr>
        </a:p>
      </dgm:t>
    </dgm:pt>
    <dgm:pt modelId="{15743C3A-169E-4CAE-B8D0-9727935A8B5E}" type="sibTrans" cxnId="{7605CD5D-BD26-4E3D-A612-43C8F2925B2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latin typeface="Arial" panose="020B0604020202020204" pitchFamily="34" charset="0"/>
            <a:cs typeface="Arial" panose="020B0604020202020204" pitchFamily="34" charset="0"/>
          </a:endParaRPr>
        </a:p>
      </dgm:t>
    </dgm:pt>
    <dgm:pt modelId="{D2FA363B-79C1-4F41-8887-49FCB71C8F09}">
      <dgm:prSet custT="1"/>
      <dgm:spPr>
        <a:solidFill>
          <a:srgbClr val="009543">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make healthier choices</a:t>
          </a:r>
        </a:p>
      </dgm:t>
    </dgm:pt>
    <dgm:pt modelId="{64408F05-B565-4343-9E9B-4E7DAB005D97}" type="parTrans" cxnId="{F66941B1-0AA2-4BFD-9B81-0C64358445B8}">
      <dgm:prSet/>
      <dgm:spPr/>
      <dgm:t>
        <a:bodyPr/>
        <a:lstStyle/>
        <a:p>
          <a:endParaRPr lang="en-US">
            <a:latin typeface="Arial" panose="020B0604020202020204" pitchFamily="34" charset="0"/>
            <a:cs typeface="Arial" panose="020B0604020202020204" pitchFamily="34" charset="0"/>
          </a:endParaRPr>
        </a:p>
      </dgm:t>
    </dgm:pt>
    <dgm:pt modelId="{E6B12B9A-9A43-4AF0-9065-E21A8D53A149}" type="sibTrans" cxnId="{F66941B1-0AA2-4BFD-9B81-0C64358445B8}">
      <dgm:prSet/>
      <dgm:spPr/>
      <dgm:t>
        <a:bodyPr/>
        <a:lstStyle/>
        <a:p>
          <a:endParaRPr lang="en-US">
            <a:latin typeface="Arial" panose="020B0604020202020204" pitchFamily="34" charset="0"/>
            <a:cs typeface="Arial" panose="020B0604020202020204" pitchFamily="34" charset="0"/>
          </a:endParaRPr>
        </a:p>
      </dgm:t>
    </dgm:pt>
    <dgm:pt modelId="{FA7C64AB-501D-4B76-909B-BAF2E4A813E2}">
      <dgm:prSet custT="1"/>
      <dgm:spPr>
        <a:solidFill>
          <a:srgbClr val="009543">
            <a:alpha val="6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participate in STEM activities</a:t>
          </a:r>
        </a:p>
      </dgm:t>
    </dgm:pt>
    <dgm:pt modelId="{49B40D97-1C40-4176-A1EB-6B3E88C13FE0}" type="parTrans" cxnId="{953D9B56-3025-46A9-A84C-E17A406DF1A8}">
      <dgm:prSet/>
      <dgm:spPr/>
      <dgm:t>
        <a:bodyPr/>
        <a:lstStyle/>
        <a:p>
          <a:endParaRPr lang="en-US">
            <a:latin typeface="Arial" panose="020B0604020202020204" pitchFamily="34" charset="0"/>
            <a:cs typeface="Arial" panose="020B0604020202020204" pitchFamily="34" charset="0"/>
          </a:endParaRPr>
        </a:p>
      </dgm:t>
    </dgm:pt>
    <dgm:pt modelId="{7040FCB4-5F61-4D6D-A577-7962B104D146}" type="sibTrans" cxnId="{953D9B56-3025-46A9-A84C-E17A406DF1A8}">
      <dgm:prSet/>
      <dgm:spPr/>
      <dgm:t>
        <a:bodyPr/>
        <a:lstStyle/>
        <a:p>
          <a:endParaRPr lang="en-US">
            <a:latin typeface="Arial" panose="020B0604020202020204" pitchFamily="34" charset="0"/>
            <a:cs typeface="Arial" panose="020B0604020202020204" pitchFamily="34" charset="0"/>
          </a:endParaRPr>
        </a:p>
      </dgm:t>
    </dgm:pt>
    <dgm:pt modelId="{D1C71D57-857B-4335-ADDC-82413954307A}">
      <dgm:prSet custT="1"/>
      <dgm:spPr>
        <a:solidFill>
          <a:srgbClr val="009543">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be civically active</a:t>
          </a:r>
        </a:p>
      </dgm:t>
    </dgm:pt>
    <dgm:pt modelId="{DB5D1657-3A63-4E48-B754-E9CFBE52B829}" type="parTrans" cxnId="{D799F803-F2F8-4E73-91B4-6A4CD7EBD200}">
      <dgm:prSet/>
      <dgm:spPr/>
      <dgm:t>
        <a:bodyPr/>
        <a:lstStyle/>
        <a:p>
          <a:endParaRPr lang="en-US">
            <a:latin typeface="Arial" panose="020B0604020202020204" pitchFamily="34" charset="0"/>
            <a:cs typeface="Arial" panose="020B0604020202020204" pitchFamily="34" charset="0"/>
          </a:endParaRPr>
        </a:p>
      </dgm:t>
    </dgm:pt>
    <dgm:pt modelId="{E9A6CFC8-B35C-40DC-9B7D-581B26BC1D3E}" type="sibTrans" cxnId="{D799F803-F2F8-4E73-91B4-6A4CD7EBD200}">
      <dgm:prSet/>
      <dgm:spPr/>
      <dgm:t>
        <a:bodyPr/>
        <a:lstStyle/>
        <a:p>
          <a:endParaRPr lang="en-US">
            <a:latin typeface="Arial" panose="020B0604020202020204" pitchFamily="34" charset="0"/>
            <a:cs typeface="Arial" panose="020B0604020202020204" pitchFamily="34" charset="0"/>
          </a:endParaRPr>
        </a:p>
      </dgm:t>
    </dgm:pt>
    <dgm:pt modelId="{0979A125-1F0A-4AF2-B620-A4416726B27F}">
      <dgm:prSet custT="1"/>
      <dgm:spPr>
        <a:solidFill>
          <a:srgbClr val="009543">
            <a:alpha val="50196"/>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participate in science activities outside of school time</a:t>
          </a:r>
        </a:p>
      </dgm:t>
    </dgm:pt>
    <dgm:pt modelId="{7C0FCCC3-5381-476A-9199-2C5A99BD9FED}" type="parTrans" cxnId="{128F30D5-9EE0-4F17-8560-B64D02B75F3F}">
      <dgm:prSet/>
      <dgm:spPr/>
      <dgm:t>
        <a:bodyPr/>
        <a:lstStyle/>
        <a:p>
          <a:endParaRPr lang="en-US">
            <a:latin typeface="Arial" panose="020B0604020202020204" pitchFamily="34" charset="0"/>
            <a:cs typeface="Arial" panose="020B0604020202020204" pitchFamily="34" charset="0"/>
          </a:endParaRPr>
        </a:p>
      </dgm:t>
    </dgm:pt>
    <dgm:pt modelId="{49B9C4EB-3526-4012-B150-969D32CCBF43}" type="sibTrans" cxnId="{128F30D5-9EE0-4F17-8560-B64D02B75F3F}">
      <dgm:prSet/>
      <dgm:spPr/>
      <dgm:t>
        <a:bodyPr/>
        <a:lstStyle/>
        <a:p>
          <a:endParaRPr lang="en-US">
            <a:latin typeface="Arial" panose="020B0604020202020204" pitchFamily="34" charset="0"/>
            <a:cs typeface="Arial" panose="020B0604020202020204" pitchFamily="34" charset="0"/>
          </a:endParaRPr>
        </a:p>
      </dgm:t>
    </dgm:pt>
    <dgm:pt modelId="{0B28542A-B500-4313-AEF2-AE891B1F5AEF}" type="pres">
      <dgm:prSet presAssocID="{589242E4-5E2C-41E3-A65B-82EAF65A6C32}" presName="Name0" presStyleCnt="0">
        <dgm:presLayoutVars>
          <dgm:chMax val="7"/>
          <dgm:chPref val="7"/>
          <dgm:dir/>
        </dgm:presLayoutVars>
      </dgm:prSet>
      <dgm:spPr/>
    </dgm:pt>
    <dgm:pt modelId="{B233BF55-7382-4B5D-8D3A-4B9580F40EA9}" type="pres">
      <dgm:prSet presAssocID="{589242E4-5E2C-41E3-A65B-82EAF65A6C32}" presName="Name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D4DFE77-370E-431F-9404-3749DCA37F6E}" type="pres">
      <dgm:prSet presAssocID="{589242E4-5E2C-41E3-A65B-82EAF65A6C32}" presName="cy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090B12E-5992-4C7F-9DED-5DC2F47EC240}" type="pres">
      <dgm:prSet presAssocID="{589242E4-5E2C-41E3-A65B-82EAF65A6C32}" presName="src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8B5A9F0-E61D-4B60-B71B-21E6349C7DD8}" type="pres">
      <dgm:prSet presAssocID="{589242E4-5E2C-41E3-A65B-82EAF65A6C32}" presName="conn" presStyleLbl="parChTrans1D2" presStyleIdx="0" presStyleCnt="1"/>
      <dgm:spPr/>
    </dgm:pt>
    <dgm:pt modelId="{3A3FA4EA-41D7-4E81-BA1B-B244E96D8524}" type="pres">
      <dgm:prSet presAssocID="{589242E4-5E2C-41E3-A65B-82EAF65A6C32}" presName="extra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88F114E-E2F5-457E-86D1-27A39BA79E08}" type="pres">
      <dgm:prSet presAssocID="{589242E4-5E2C-41E3-A65B-82EAF65A6C32}" presName="dst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41CAB8-BE1D-4FAA-A7F5-ADD9324098C8}" type="pres">
      <dgm:prSet presAssocID="{28AC1DF5-661B-497A-ACA9-6B30CD4E360D}" presName="text_1" presStyleLbl="node1" presStyleIdx="0" presStyleCnt="5" custLinFactNeighborX="-518">
        <dgm:presLayoutVars>
          <dgm:bulletEnabled val="1"/>
        </dgm:presLayoutVars>
      </dgm:prSet>
      <dgm:spPr/>
    </dgm:pt>
    <dgm:pt modelId="{677E5C5C-1FEF-427F-B4EF-DB8DDF0AE9EB}" type="pres">
      <dgm:prSet presAssocID="{28AC1DF5-661B-497A-ACA9-6B30CD4E360D}" presName="accent_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8E4616B-D9D7-4CDC-82AC-193F642F1A72}" type="pres">
      <dgm:prSet presAssocID="{28AC1DF5-661B-497A-ACA9-6B30CD4E360D}" presName="accentRepeatNode" presStyleLbl="solidFgAcc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65A74F1-C9AE-42EF-BB4C-4D42B601F84A}" type="pres">
      <dgm:prSet presAssocID="{D2FA363B-79C1-4F41-8887-49FCB71C8F09}" presName="text_2" presStyleLbl="node1" presStyleIdx="1" presStyleCnt="5" custLinFactNeighborX="-547">
        <dgm:presLayoutVars>
          <dgm:bulletEnabled val="1"/>
        </dgm:presLayoutVars>
      </dgm:prSet>
      <dgm:spPr/>
    </dgm:pt>
    <dgm:pt modelId="{4ABBEA30-5457-4B29-8A62-B251143569C4}" type="pres">
      <dgm:prSet presAssocID="{D2FA363B-79C1-4F41-8887-49FCB71C8F09}" presName="accent_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6CCC9D8-DF23-49C8-9465-BC55D233FB83}" type="pres">
      <dgm:prSet presAssocID="{D2FA363B-79C1-4F41-8887-49FCB71C8F09}" presName="accentRepeatNode" presStyleLbl="solidFgAcc1" presStyleIdx="1"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689CBE-4211-4DFA-AA70-56D1F4DAC7B5}" type="pres">
      <dgm:prSet presAssocID="{FA7C64AB-501D-4B76-909B-BAF2E4A813E2}" presName="text_3" presStyleLbl="node1" presStyleIdx="2" presStyleCnt="5" custLinFactNeighborX="-557">
        <dgm:presLayoutVars>
          <dgm:bulletEnabled val="1"/>
        </dgm:presLayoutVars>
      </dgm:prSet>
      <dgm:spPr/>
    </dgm:pt>
    <dgm:pt modelId="{E8FAF396-BF16-432C-9D63-7F96735C247B}" type="pres">
      <dgm:prSet presAssocID="{FA7C64AB-501D-4B76-909B-BAF2E4A813E2}" presName="accent_3"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30BAC4F-DCCC-44A6-A099-E65BD5440803}" type="pres">
      <dgm:prSet presAssocID="{FA7C64AB-501D-4B76-909B-BAF2E4A813E2}" presName="accentRepeatNode" presStyleLbl="solidFgAcc1" presStyleIdx="2"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06CCA20-35E0-46C0-BDDA-BC6B0391C137}" type="pres">
      <dgm:prSet presAssocID="{D1C71D57-857B-4335-ADDC-82413954307A}" presName="text_4" presStyleLbl="node1" presStyleIdx="3" presStyleCnt="5" custLinFactNeighborX="-547">
        <dgm:presLayoutVars>
          <dgm:bulletEnabled val="1"/>
        </dgm:presLayoutVars>
      </dgm:prSet>
      <dgm:spPr/>
    </dgm:pt>
    <dgm:pt modelId="{085FA0B4-7E1D-4816-B6E3-F73A28367D22}" type="pres">
      <dgm:prSet presAssocID="{D1C71D57-857B-4335-ADDC-82413954307A}" presName="accent_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12C3EB8-5CF8-4072-80B2-766C0F73A131}" type="pres">
      <dgm:prSet presAssocID="{D1C71D57-857B-4335-ADDC-82413954307A}" presName="accentRepeatNode" presStyleLbl="solidFgAcc1" presStyleIdx="3"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F1F755E-E2C9-4894-9B7E-D94AAC823090}" type="pres">
      <dgm:prSet presAssocID="{0979A125-1F0A-4AF2-B620-A4416726B27F}" presName="text_5" presStyleLbl="node1" presStyleIdx="4" presStyleCnt="5" custLinFactNeighborX="-518">
        <dgm:presLayoutVars>
          <dgm:bulletEnabled val="1"/>
        </dgm:presLayoutVars>
      </dgm:prSet>
      <dgm:spPr/>
    </dgm:pt>
    <dgm:pt modelId="{1C2559F9-FD10-4792-B708-23042F97BDCF}" type="pres">
      <dgm:prSet presAssocID="{0979A125-1F0A-4AF2-B620-A4416726B27F}" presName="accent_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B3B89F-E37C-4FEF-A944-AD9DFE795499}" type="pres">
      <dgm:prSet presAssocID="{0979A125-1F0A-4AF2-B620-A4416726B27F}" presName="accentRepeatNode" presStyleLbl="solidFgAcc1" presStyleIdx="4"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D799F803-F2F8-4E73-91B4-6A4CD7EBD200}" srcId="{589242E4-5E2C-41E3-A65B-82EAF65A6C32}" destId="{D1C71D57-857B-4335-ADDC-82413954307A}" srcOrd="3" destOrd="0" parTransId="{DB5D1657-3A63-4E48-B754-E9CFBE52B829}" sibTransId="{E9A6CFC8-B35C-40DC-9B7D-581B26BC1D3E}"/>
    <dgm:cxn modelId="{7605CD5D-BD26-4E3D-A612-43C8F2925B2C}" srcId="{589242E4-5E2C-41E3-A65B-82EAF65A6C32}" destId="{28AC1DF5-661B-497A-ACA9-6B30CD4E360D}" srcOrd="0" destOrd="0" parTransId="{1B1D6CEE-774D-4920-9026-DC1963D558C7}" sibTransId="{15743C3A-169E-4CAE-B8D0-9727935A8B5E}"/>
    <dgm:cxn modelId="{C2761E44-77D8-4239-9A96-3E26917B8783}" type="presOf" srcId="{28AC1DF5-661B-497A-ACA9-6B30CD4E360D}" destId="{F141CAB8-BE1D-4FAA-A7F5-ADD9324098C8}" srcOrd="0" destOrd="0" presId="urn:microsoft.com/office/officeart/2008/layout/VerticalCurvedList"/>
    <dgm:cxn modelId="{953D9B56-3025-46A9-A84C-E17A406DF1A8}" srcId="{589242E4-5E2C-41E3-A65B-82EAF65A6C32}" destId="{FA7C64AB-501D-4B76-909B-BAF2E4A813E2}" srcOrd="2" destOrd="0" parTransId="{49B40D97-1C40-4176-A1EB-6B3E88C13FE0}" sibTransId="{7040FCB4-5F61-4D6D-A577-7962B104D146}"/>
    <dgm:cxn modelId="{0A06DC7B-6000-4B95-9C22-207561EF4923}" type="presOf" srcId="{D2FA363B-79C1-4F41-8887-49FCB71C8F09}" destId="{F65A74F1-C9AE-42EF-BB4C-4D42B601F84A}" srcOrd="0" destOrd="0" presId="urn:microsoft.com/office/officeart/2008/layout/VerticalCurvedList"/>
    <dgm:cxn modelId="{CE75F883-CE57-43C4-8DA4-0D631CEA9E91}" type="presOf" srcId="{0979A125-1F0A-4AF2-B620-A4416726B27F}" destId="{DF1F755E-E2C9-4894-9B7E-D94AAC823090}" srcOrd="0" destOrd="0" presId="urn:microsoft.com/office/officeart/2008/layout/VerticalCurvedList"/>
    <dgm:cxn modelId="{163E5885-D3FB-4105-8A73-77A05A1DF1F8}" type="presOf" srcId="{FA7C64AB-501D-4B76-909B-BAF2E4A813E2}" destId="{F1689CBE-4211-4DFA-AA70-56D1F4DAC7B5}" srcOrd="0" destOrd="0" presId="urn:microsoft.com/office/officeart/2008/layout/VerticalCurvedList"/>
    <dgm:cxn modelId="{9CF4049E-5662-42FD-8770-E806D8CD697A}" type="presOf" srcId="{15743C3A-169E-4CAE-B8D0-9727935A8B5E}" destId="{08B5A9F0-E61D-4B60-B71B-21E6349C7DD8}" srcOrd="0" destOrd="0" presId="urn:microsoft.com/office/officeart/2008/layout/VerticalCurvedList"/>
    <dgm:cxn modelId="{F66941B1-0AA2-4BFD-9B81-0C64358445B8}" srcId="{589242E4-5E2C-41E3-A65B-82EAF65A6C32}" destId="{D2FA363B-79C1-4F41-8887-49FCB71C8F09}" srcOrd="1" destOrd="0" parTransId="{64408F05-B565-4343-9E9B-4E7DAB005D97}" sibTransId="{E6B12B9A-9A43-4AF0-9065-E21A8D53A149}"/>
    <dgm:cxn modelId="{E95916C1-2777-451A-B93E-F59272A78165}" type="presOf" srcId="{D1C71D57-857B-4335-ADDC-82413954307A}" destId="{806CCA20-35E0-46C0-BDDA-BC6B0391C137}" srcOrd="0" destOrd="0" presId="urn:microsoft.com/office/officeart/2008/layout/VerticalCurvedList"/>
    <dgm:cxn modelId="{128F30D5-9EE0-4F17-8560-B64D02B75F3F}" srcId="{589242E4-5E2C-41E3-A65B-82EAF65A6C32}" destId="{0979A125-1F0A-4AF2-B620-A4416726B27F}" srcOrd="4" destOrd="0" parTransId="{7C0FCCC3-5381-476A-9199-2C5A99BD9FED}" sibTransId="{49B9C4EB-3526-4012-B150-969D32CCBF43}"/>
    <dgm:cxn modelId="{1C7D1CE4-52A4-4322-A563-A03754AE5F19}" type="presOf" srcId="{589242E4-5E2C-41E3-A65B-82EAF65A6C32}" destId="{0B28542A-B500-4313-AEF2-AE891B1F5AEF}" srcOrd="0" destOrd="0" presId="urn:microsoft.com/office/officeart/2008/layout/VerticalCurvedList"/>
    <dgm:cxn modelId="{0FF3B7E0-3575-4EEF-AE29-9E59000D1782}" type="presParOf" srcId="{0B28542A-B500-4313-AEF2-AE891B1F5AEF}" destId="{B233BF55-7382-4B5D-8D3A-4B9580F40EA9}" srcOrd="0" destOrd="0" presId="urn:microsoft.com/office/officeart/2008/layout/VerticalCurvedList"/>
    <dgm:cxn modelId="{4D2145C6-3E38-4732-AF24-14FDD792632C}" type="presParOf" srcId="{B233BF55-7382-4B5D-8D3A-4B9580F40EA9}" destId="{2D4DFE77-370E-431F-9404-3749DCA37F6E}" srcOrd="0" destOrd="0" presId="urn:microsoft.com/office/officeart/2008/layout/VerticalCurvedList"/>
    <dgm:cxn modelId="{571A6A53-CACA-4934-90E8-BD380D3776EE}" type="presParOf" srcId="{2D4DFE77-370E-431F-9404-3749DCA37F6E}" destId="{F090B12E-5992-4C7F-9DED-5DC2F47EC240}" srcOrd="0" destOrd="0" presId="urn:microsoft.com/office/officeart/2008/layout/VerticalCurvedList"/>
    <dgm:cxn modelId="{625F6403-8C59-437E-92E4-B84001AE170E}" type="presParOf" srcId="{2D4DFE77-370E-431F-9404-3749DCA37F6E}" destId="{08B5A9F0-E61D-4B60-B71B-21E6349C7DD8}" srcOrd="1" destOrd="0" presId="urn:microsoft.com/office/officeart/2008/layout/VerticalCurvedList"/>
    <dgm:cxn modelId="{EB3F8B93-8292-4292-8025-F2F1B88A4D65}" type="presParOf" srcId="{2D4DFE77-370E-431F-9404-3749DCA37F6E}" destId="{3A3FA4EA-41D7-4E81-BA1B-B244E96D8524}" srcOrd="2" destOrd="0" presId="urn:microsoft.com/office/officeart/2008/layout/VerticalCurvedList"/>
    <dgm:cxn modelId="{36FBC90F-868E-48B4-B268-483F8C880F9F}" type="presParOf" srcId="{2D4DFE77-370E-431F-9404-3749DCA37F6E}" destId="{988F114E-E2F5-457E-86D1-27A39BA79E08}" srcOrd="3" destOrd="0" presId="urn:microsoft.com/office/officeart/2008/layout/VerticalCurvedList"/>
    <dgm:cxn modelId="{F272A9F8-FBE8-4374-A39B-6FC0CBAF549D}" type="presParOf" srcId="{B233BF55-7382-4B5D-8D3A-4B9580F40EA9}" destId="{F141CAB8-BE1D-4FAA-A7F5-ADD9324098C8}" srcOrd="1" destOrd="0" presId="urn:microsoft.com/office/officeart/2008/layout/VerticalCurvedList"/>
    <dgm:cxn modelId="{115EDFC3-882F-40D8-A1CE-0AF24C86DA46}" type="presParOf" srcId="{B233BF55-7382-4B5D-8D3A-4B9580F40EA9}" destId="{677E5C5C-1FEF-427F-B4EF-DB8DDF0AE9EB}" srcOrd="2" destOrd="0" presId="urn:microsoft.com/office/officeart/2008/layout/VerticalCurvedList"/>
    <dgm:cxn modelId="{D2777C17-39B0-41B3-BA6C-340DBEEE7C7B}" type="presParOf" srcId="{677E5C5C-1FEF-427F-B4EF-DB8DDF0AE9EB}" destId="{08E4616B-D9D7-4CDC-82AC-193F642F1A72}" srcOrd="0" destOrd="0" presId="urn:microsoft.com/office/officeart/2008/layout/VerticalCurvedList"/>
    <dgm:cxn modelId="{3197A23D-03EE-4520-A03B-D3368A3F21F1}" type="presParOf" srcId="{B233BF55-7382-4B5D-8D3A-4B9580F40EA9}" destId="{F65A74F1-C9AE-42EF-BB4C-4D42B601F84A}" srcOrd="3" destOrd="0" presId="urn:microsoft.com/office/officeart/2008/layout/VerticalCurvedList"/>
    <dgm:cxn modelId="{9E21CEBD-F4BA-4F5D-BC9E-DC42FE605B26}" type="presParOf" srcId="{B233BF55-7382-4B5D-8D3A-4B9580F40EA9}" destId="{4ABBEA30-5457-4B29-8A62-B251143569C4}" srcOrd="4" destOrd="0" presId="urn:microsoft.com/office/officeart/2008/layout/VerticalCurvedList"/>
    <dgm:cxn modelId="{84498D44-2656-41B8-A162-6C3378436421}" type="presParOf" srcId="{4ABBEA30-5457-4B29-8A62-B251143569C4}" destId="{A6CCC9D8-DF23-49C8-9465-BC55D233FB83}" srcOrd="0" destOrd="0" presId="urn:microsoft.com/office/officeart/2008/layout/VerticalCurvedList"/>
    <dgm:cxn modelId="{00716BEB-8BEF-458B-BE95-9E2215B0B39F}" type="presParOf" srcId="{B233BF55-7382-4B5D-8D3A-4B9580F40EA9}" destId="{F1689CBE-4211-4DFA-AA70-56D1F4DAC7B5}" srcOrd="5" destOrd="0" presId="urn:microsoft.com/office/officeart/2008/layout/VerticalCurvedList"/>
    <dgm:cxn modelId="{5E1CD01A-0424-49F0-A72D-E1CE9C1C561A}" type="presParOf" srcId="{B233BF55-7382-4B5D-8D3A-4B9580F40EA9}" destId="{E8FAF396-BF16-432C-9D63-7F96735C247B}" srcOrd="6" destOrd="0" presId="urn:microsoft.com/office/officeart/2008/layout/VerticalCurvedList"/>
    <dgm:cxn modelId="{0DE898F8-F3A0-48D1-AB89-74E4E563889D}" type="presParOf" srcId="{E8FAF396-BF16-432C-9D63-7F96735C247B}" destId="{030BAC4F-DCCC-44A6-A099-E65BD5440803}" srcOrd="0" destOrd="0" presId="urn:microsoft.com/office/officeart/2008/layout/VerticalCurvedList"/>
    <dgm:cxn modelId="{A7E412CC-FFA5-4355-A1D6-479908A2D156}" type="presParOf" srcId="{B233BF55-7382-4B5D-8D3A-4B9580F40EA9}" destId="{806CCA20-35E0-46C0-BDDA-BC6B0391C137}" srcOrd="7" destOrd="0" presId="urn:microsoft.com/office/officeart/2008/layout/VerticalCurvedList"/>
    <dgm:cxn modelId="{3FD1AFD8-1A5A-4FED-BC4B-408144CB94A6}" type="presParOf" srcId="{B233BF55-7382-4B5D-8D3A-4B9580F40EA9}" destId="{085FA0B4-7E1D-4816-B6E3-F73A28367D22}" srcOrd="8" destOrd="0" presId="urn:microsoft.com/office/officeart/2008/layout/VerticalCurvedList"/>
    <dgm:cxn modelId="{8D7664FD-B38F-4C5A-8851-2D2A8A1D04E2}" type="presParOf" srcId="{085FA0B4-7E1D-4816-B6E3-F73A28367D22}" destId="{612C3EB8-5CF8-4072-80B2-766C0F73A131}" srcOrd="0" destOrd="0" presId="urn:microsoft.com/office/officeart/2008/layout/VerticalCurvedList"/>
    <dgm:cxn modelId="{9903D4DC-43D3-482C-9557-FF0F7C30D20B}" type="presParOf" srcId="{B233BF55-7382-4B5D-8D3A-4B9580F40EA9}" destId="{DF1F755E-E2C9-4894-9B7E-D94AAC823090}" srcOrd="9" destOrd="0" presId="urn:microsoft.com/office/officeart/2008/layout/VerticalCurvedList"/>
    <dgm:cxn modelId="{7D55A995-2CF4-463B-87FC-6D202A294B8E}" type="presParOf" srcId="{B233BF55-7382-4B5D-8D3A-4B9580F40EA9}" destId="{1C2559F9-FD10-4792-B708-23042F97BDCF}" srcOrd="10" destOrd="0" presId="urn:microsoft.com/office/officeart/2008/layout/VerticalCurvedList"/>
    <dgm:cxn modelId="{782AB815-7CEC-42D6-B72E-3D1B827B32EE}" type="presParOf" srcId="{1C2559F9-FD10-4792-B708-23042F97BDCF}" destId="{59B3B89F-E37C-4FEF-A944-AD9DFE7954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37A94-3EBC-457F-BD5E-A3FCFF8C845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815E4A8-4515-4F1E-94AE-4D3F42BB68E5}">
      <dgm:prSet custT="1"/>
      <dgm:spPr>
        <a:solidFill>
          <a:srgbClr val="009543">
            <a:alpha val="49804"/>
          </a:srgbClr>
        </a:solidFill>
        <a:scene3d>
          <a:camera prst="orthographicFront"/>
          <a:lightRig rig="threePt" dir="t"/>
        </a:scene3d>
        <a:sp3d>
          <a:bevelT prst="slope"/>
        </a:sp3d>
      </dgm:spPr>
      <dgm:t>
        <a:bodyPr/>
        <a:lstStyle/>
        <a:p>
          <a:pPr rtl="0"/>
          <a:r>
            <a:rPr lang="en-US" sz="2400" b="1" dirty="0">
              <a:solidFill>
                <a:schemeClr val="tx1"/>
              </a:solidFill>
              <a:effectLst>
                <a:outerShdw blurRad="38100" dist="38100" dir="2700000" algn="tl">
                  <a:srgbClr val="000000">
                    <a:alpha val="43137"/>
                  </a:srgbClr>
                </a:outerShdw>
              </a:effectLst>
            </a:rPr>
            <a:t>Secure, manage and account for resources</a:t>
          </a:r>
        </a:p>
      </dgm:t>
    </dgm:pt>
    <dgm:pt modelId="{540A841E-4B39-4C04-97FA-5FF8F05725C8}" type="parTrans" cxnId="{FA4A0751-C01C-4DFE-97AD-DC1A6B397A94}">
      <dgm:prSet/>
      <dgm:spPr/>
      <dgm:t>
        <a:bodyPr/>
        <a:lstStyle/>
        <a:p>
          <a:endParaRPr lang="en-US"/>
        </a:p>
      </dgm:t>
    </dgm:pt>
    <dgm:pt modelId="{07F80D51-396C-410C-932F-A77CF82AD7D7}" type="sibTrans" cxnId="{FA4A0751-C01C-4DFE-97AD-DC1A6B397A94}">
      <dgm:prSet/>
      <dgm:spPr/>
      <dgm:t>
        <a:bodyPr/>
        <a:lstStyle/>
        <a:p>
          <a:endParaRPr lang="en-US"/>
        </a:p>
      </dgm:t>
    </dgm:pt>
    <dgm:pt modelId="{569A55E2-5BEC-4C93-A63C-65CD2C6F392E}">
      <dgm:prSet custT="1"/>
      <dgm:spPr>
        <a:solidFill>
          <a:srgbClr val="009543">
            <a:alpha val="50196"/>
          </a:srgbClr>
        </a:solidFill>
        <a:scene3d>
          <a:camera prst="orthographicFront"/>
          <a:lightRig rig="threePt" dir="t"/>
        </a:scene3d>
        <a:sp3d>
          <a:bevelT prst="slope"/>
        </a:sp3d>
      </dgm:spPr>
      <dgm:t>
        <a:bodyPr/>
        <a:lstStyle/>
        <a:p>
          <a:pPr rtl="0"/>
          <a:r>
            <a:rPr lang="en-US" sz="2400" b="1" dirty="0">
              <a:solidFill>
                <a:schemeClr val="tx1"/>
              </a:solidFill>
              <a:effectLst>
                <a:outerShdw blurRad="38100" dist="38100" dir="2700000" algn="tl">
                  <a:srgbClr val="000000">
                    <a:alpha val="43137"/>
                  </a:srgbClr>
                </a:outerShdw>
              </a:effectLst>
            </a:rPr>
            <a:t>Serve as an advisor</a:t>
          </a:r>
        </a:p>
      </dgm:t>
    </dgm:pt>
    <dgm:pt modelId="{B552214B-61C9-4076-A86F-62E9A8A07192}" type="parTrans" cxnId="{55BEC72F-71B2-462F-BC7B-ECC99AFFD3FA}">
      <dgm:prSet/>
      <dgm:spPr/>
      <dgm:t>
        <a:bodyPr/>
        <a:lstStyle/>
        <a:p>
          <a:endParaRPr lang="en-US"/>
        </a:p>
      </dgm:t>
    </dgm:pt>
    <dgm:pt modelId="{5F2D1737-E657-404D-BC35-441A20F93BEC}" type="sibTrans" cxnId="{55BEC72F-71B2-462F-BC7B-ECC99AFFD3FA}">
      <dgm:prSet/>
      <dgm:spPr/>
      <dgm:t>
        <a:bodyPr/>
        <a:lstStyle/>
        <a:p>
          <a:endParaRPr lang="en-US"/>
        </a:p>
      </dgm:t>
    </dgm:pt>
    <dgm:pt modelId="{FB668745-4B08-4CF1-BC56-CADF2B337DD0}">
      <dgm:prSet custT="1"/>
      <dgm:spPr>
        <a:solidFill>
          <a:srgbClr val="009543"/>
        </a:solidFill>
        <a:scene3d>
          <a:camera prst="orthographicFront"/>
          <a:lightRig rig="threePt" dir="t"/>
        </a:scene3d>
        <a:sp3d>
          <a:bevelT/>
        </a:sp3d>
      </dgm:spPr>
      <dgm:t>
        <a:bodyPr/>
        <a:lstStyle/>
        <a:p>
          <a:r>
            <a:rPr lang="en-US" sz="5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 Agents are </a:t>
          </a:r>
          <a:br>
            <a:rPr lang="en-US" sz="5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Responsible for:</a:t>
          </a:r>
        </a:p>
      </dgm:t>
    </dgm:pt>
    <dgm:pt modelId="{DDECC0EE-F92C-4F5A-A60B-28F297E44FD7}" type="parTrans" cxnId="{8F906D2C-AF34-4743-A533-5E0B400C6228}">
      <dgm:prSet/>
      <dgm:spPr/>
      <dgm:t>
        <a:bodyPr/>
        <a:lstStyle/>
        <a:p>
          <a:endParaRPr lang="en-US"/>
        </a:p>
      </dgm:t>
    </dgm:pt>
    <dgm:pt modelId="{DC3B2D41-50B7-4356-B0BC-1D4FB55929EF}" type="sibTrans" cxnId="{8F906D2C-AF34-4743-A533-5E0B400C6228}">
      <dgm:prSet/>
      <dgm:spPr/>
      <dgm:t>
        <a:bodyPr/>
        <a:lstStyle/>
        <a:p>
          <a:endParaRPr lang="en-US"/>
        </a:p>
      </dgm:t>
    </dgm:pt>
    <dgm:pt modelId="{475EDEC0-5E18-433A-A57E-4F03877DED43}">
      <dgm:prSet custT="1"/>
      <dgm:spPr>
        <a:solidFill>
          <a:srgbClr val="009543">
            <a:alpha val="50196"/>
          </a:srgbClr>
        </a:solidFill>
        <a:scene3d>
          <a:camera prst="orthographicFront"/>
          <a:lightRig rig="threePt" dir="t"/>
        </a:scene3d>
        <a:sp3d>
          <a:bevelT prst="slope"/>
        </a:sp3d>
      </dgm:spPr>
      <dgm:t>
        <a:bodyPr/>
        <a:lstStyle/>
        <a:p>
          <a:pPr rtl="0"/>
          <a:r>
            <a:rPr lang="en-US" sz="1600" b="1" dirty="0">
              <a:solidFill>
                <a:schemeClr val="tx1"/>
              </a:solidFill>
              <a:effectLst>
                <a:outerShdw blurRad="38100" dist="38100" dir="2700000" algn="tl">
                  <a:srgbClr val="000000">
                    <a:alpha val="43137"/>
                  </a:srgbClr>
                </a:outerShdw>
              </a:effectLst>
            </a:rPr>
            <a:t>Coordinate program efforts, interpret policies and serve as a representative of the New Mexico Cooperative Extension Service</a:t>
          </a:r>
        </a:p>
      </dgm:t>
    </dgm:pt>
    <dgm:pt modelId="{DD1F20DF-EBB9-4FAC-B90A-5A8A36C79A6B}" type="parTrans" cxnId="{07E22CE4-ED28-4FCC-8D68-706007133384}">
      <dgm:prSet/>
      <dgm:spPr/>
      <dgm:t>
        <a:bodyPr/>
        <a:lstStyle/>
        <a:p>
          <a:endParaRPr lang="en-US"/>
        </a:p>
      </dgm:t>
    </dgm:pt>
    <dgm:pt modelId="{F6626126-0AF5-4C4D-BD52-A29BBDADF9EC}" type="sibTrans" cxnId="{07E22CE4-ED28-4FCC-8D68-706007133384}">
      <dgm:prSet/>
      <dgm:spPr/>
      <dgm:t>
        <a:bodyPr/>
        <a:lstStyle/>
        <a:p>
          <a:endParaRPr lang="en-US"/>
        </a:p>
      </dgm:t>
    </dgm:pt>
    <dgm:pt modelId="{5DDB03E9-5761-4534-A876-C6A0D5F59756}">
      <dgm:prSet custT="1"/>
      <dgm:spPr>
        <a:solidFill>
          <a:srgbClr val="009543">
            <a:alpha val="50196"/>
          </a:srgbClr>
        </a:solidFill>
        <a:scene3d>
          <a:camera prst="orthographicFront"/>
          <a:lightRig rig="threePt" dir="t"/>
        </a:scene3d>
        <a:sp3d>
          <a:bevelT prst="slope"/>
        </a:sp3d>
      </dgm:spPr>
      <dgm:t>
        <a:bodyPr/>
        <a:lstStyle/>
        <a:p>
          <a:pPr rtl="0"/>
          <a:r>
            <a:rPr lang="en-US" sz="1600" b="1" dirty="0">
              <a:solidFill>
                <a:schemeClr val="tx1"/>
              </a:solidFill>
              <a:effectLst>
                <a:outerShdw blurRad="38100" dist="38100" dir="2700000" algn="tl">
                  <a:srgbClr val="000000">
                    <a:alpha val="43137"/>
                  </a:srgbClr>
                </a:outerShdw>
              </a:effectLst>
            </a:rPr>
            <a:t>Insure that all </a:t>
          </a:r>
          <a:br>
            <a:rPr lang="en-US" sz="1600" b="1" dirty="0">
              <a:solidFill>
                <a:schemeClr val="tx1"/>
              </a:solidFill>
              <a:effectLst>
                <a:outerShdw blurRad="38100" dist="38100" dir="2700000" algn="tl">
                  <a:srgbClr val="000000">
                    <a:alpha val="43137"/>
                  </a:srgbClr>
                </a:outerShdw>
              </a:effectLst>
            </a:rPr>
          </a:br>
          <a:r>
            <a:rPr lang="en-US" sz="1600" b="1" dirty="0">
              <a:solidFill>
                <a:schemeClr val="tx1"/>
              </a:solidFill>
              <a:effectLst>
                <a:outerShdw blurRad="38100" dist="38100" dir="2700000" algn="tl">
                  <a:srgbClr val="000000">
                    <a:alpha val="43137"/>
                  </a:srgbClr>
                </a:outerShdw>
              </a:effectLst>
            </a:rPr>
            <a:t>4-H programs and activities follow Title VI of the Civil Rights Act, Title IX of the education Amendment of 1972 and Title II of the Americans with Disabilities Act of 1990</a:t>
          </a:r>
        </a:p>
      </dgm:t>
    </dgm:pt>
    <dgm:pt modelId="{0393A603-603E-42E8-838C-E728AB1A8262}" type="sibTrans" cxnId="{2D870C61-F595-4D2D-B763-81A64D226F81}">
      <dgm:prSet/>
      <dgm:spPr/>
      <dgm:t>
        <a:bodyPr/>
        <a:lstStyle/>
        <a:p>
          <a:endParaRPr lang="en-US"/>
        </a:p>
      </dgm:t>
    </dgm:pt>
    <dgm:pt modelId="{1F1933A0-67A5-4CB9-8841-4F1DBF96F061}" type="parTrans" cxnId="{2D870C61-F595-4D2D-B763-81A64D226F81}">
      <dgm:prSet/>
      <dgm:spPr/>
      <dgm:t>
        <a:bodyPr/>
        <a:lstStyle/>
        <a:p>
          <a:endParaRPr lang="en-US"/>
        </a:p>
      </dgm:t>
    </dgm:pt>
    <dgm:pt modelId="{350E2F09-5B70-4E22-8238-DC81E2DDEB0A}">
      <dgm:prSet custT="1"/>
      <dgm:spPr>
        <a:solidFill>
          <a:srgbClr val="009543">
            <a:alpha val="50196"/>
          </a:srgbClr>
        </a:solidFill>
        <a:scene3d>
          <a:camera prst="orthographicFront"/>
          <a:lightRig rig="threePt" dir="t"/>
        </a:scene3d>
        <a:sp3d>
          <a:bevelT prst="slope"/>
        </a:sp3d>
      </dgm:spPr>
      <dgm:t>
        <a:bodyPr/>
        <a:lstStyle/>
        <a:p>
          <a:pPr rtl="0"/>
          <a:r>
            <a:rPr lang="en-US" sz="2400" b="1" dirty="0">
              <a:solidFill>
                <a:schemeClr val="tx1"/>
              </a:solidFill>
              <a:effectLst>
                <a:outerShdw blurRad="38100" dist="38100" dir="2700000" algn="tl">
                  <a:srgbClr val="000000">
                    <a:alpha val="43137"/>
                  </a:srgbClr>
                </a:outerShdw>
              </a:effectLst>
            </a:rPr>
            <a:t>Matters of  conduct, discipline, health and safety </a:t>
          </a:r>
        </a:p>
      </dgm:t>
    </dgm:pt>
    <dgm:pt modelId="{57CA12EB-0923-4E7B-97FC-AEC95ECBC114}" type="sibTrans" cxnId="{D3C7FAA3-43B0-4ACA-BE2D-47ECAFA3E594}">
      <dgm:prSet/>
      <dgm:spPr/>
      <dgm:t>
        <a:bodyPr/>
        <a:lstStyle/>
        <a:p>
          <a:endParaRPr lang="en-US"/>
        </a:p>
      </dgm:t>
    </dgm:pt>
    <dgm:pt modelId="{406DAB4C-8486-4851-94D1-B0AE8B219540}" type="parTrans" cxnId="{D3C7FAA3-43B0-4ACA-BE2D-47ECAFA3E594}">
      <dgm:prSet/>
      <dgm:spPr/>
      <dgm:t>
        <a:bodyPr/>
        <a:lstStyle/>
        <a:p>
          <a:endParaRPr lang="en-US"/>
        </a:p>
      </dgm:t>
    </dgm:pt>
    <dgm:pt modelId="{058AACE8-6A40-43AE-BB95-4958B44BB596}" type="pres">
      <dgm:prSet presAssocID="{ABF37A94-3EBC-457F-BD5E-A3FCFF8C8452}" presName="Name0" presStyleCnt="0">
        <dgm:presLayoutVars>
          <dgm:chPref val="1"/>
          <dgm:dir/>
          <dgm:animOne val="branch"/>
          <dgm:animLvl val="lvl"/>
          <dgm:resizeHandles/>
        </dgm:presLayoutVars>
      </dgm:prSet>
      <dgm:spPr/>
    </dgm:pt>
    <dgm:pt modelId="{4067D294-0B5B-45CA-B2BC-4B89CE5B3C49}" type="pres">
      <dgm:prSet presAssocID="{FB668745-4B08-4CF1-BC56-CADF2B337DD0}" presName="vertOne" presStyleCnt="0"/>
      <dgm:spPr/>
    </dgm:pt>
    <dgm:pt modelId="{8E0F882B-811B-4B0C-9C3D-4F6AFA6BC294}" type="pres">
      <dgm:prSet presAssocID="{FB668745-4B08-4CF1-BC56-CADF2B337DD0}" presName="txOne" presStyleLbl="node0" presStyleIdx="0" presStyleCnt="1">
        <dgm:presLayoutVars>
          <dgm:chPref val="3"/>
        </dgm:presLayoutVars>
      </dgm:prSet>
      <dgm:spPr/>
    </dgm:pt>
    <dgm:pt modelId="{23CC6FE5-C910-4340-B63A-0A6DBB4A2DEE}" type="pres">
      <dgm:prSet presAssocID="{FB668745-4B08-4CF1-BC56-CADF2B337DD0}" presName="parTransOne" presStyleCnt="0"/>
      <dgm:spPr/>
    </dgm:pt>
    <dgm:pt modelId="{9D1F553C-05A7-4B22-A14A-9B58E048655F}" type="pres">
      <dgm:prSet presAssocID="{FB668745-4B08-4CF1-BC56-CADF2B337DD0}" presName="horzOne" presStyleCnt="0"/>
      <dgm:spPr/>
    </dgm:pt>
    <dgm:pt modelId="{3B22808A-4E81-4914-BC81-DD6FAB63F49B}" type="pres">
      <dgm:prSet presAssocID="{F815E4A8-4515-4F1E-94AE-4D3F42BB68E5}" presName="vertTwo" presStyleCnt="0"/>
      <dgm:spPr/>
    </dgm:pt>
    <dgm:pt modelId="{B0C2C2C5-B7E2-420C-B40B-B6774C1A2238}" type="pres">
      <dgm:prSet presAssocID="{F815E4A8-4515-4F1E-94AE-4D3F42BB68E5}" presName="txTwo" presStyleLbl="node2" presStyleIdx="0" presStyleCnt="5" custScaleX="146410" custScaleY="146410">
        <dgm:presLayoutVars>
          <dgm:chPref val="3"/>
        </dgm:presLayoutVars>
      </dgm:prSet>
      <dgm:spPr/>
    </dgm:pt>
    <dgm:pt modelId="{2AAF61EF-FBC6-44E6-B0F7-8D09404FCBA6}" type="pres">
      <dgm:prSet presAssocID="{F815E4A8-4515-4F1E-94AE-4D3F42BB68E5}" presName="horzTwo" presStyleCnt="0"/>
      <dgm:spPr/>
    </dgm:pt>
    <dgm:pt modelId="{16184F5C-BC27-40C3-9DC2-5D8B6083AF77}" type="pres">
      <dgm:prSet presAssocID="{07F80D51-396C-410C-932F-A77CF82AD7D7}" presName="sibSpaceTwo" presStyleCnt="0"/>
      <dgm:spPr/>
    </dgm:pt>
    <dgm:pt modelId="{C6EEE22E-4D32-4865-A064-EF7ABF0F8BA4}" type="pres">
      <dgm:prSet presAssocID="{475EDEC0-5E18-433A-A57E-4F03877DED43}" presName="vertTwo" presStyleCnt="0"/>
      <dgm:spPr/>
    </dgm:pt>
    <dgm:pt modelId="{50A50752-77CC-4750-B439-F50ACCCACF3C}" type="pres">
      <dgm:prSet presAssocID="{475EDEC0-5E18-433A-A57E-4F03877DED43}" presName="txTwo" presStyleLbl="node2" presStyleIdx="1" presStyleCnt="5" custScaleX="146410" custScaleY="146410">
        <dgm:presLayoutVars>
          <dgm:chPref val="3"/>
        </dgm:presLayoutVars>
      </dgm:prSet>
      <dgm:spPr/>
    </dgm:pt>
    <dgm:pt modelId="{A45580C1-8D46-439F-AD4E-5826BA4AA2DB}" type="pres">
      <dgm:prSet presAssocID="{475EDEC0-5E18-433A-A57E-4F03877DED43}" presName="horzTwo" presStyleCnt="0"/>
      <dgm:spPr/>
    </dgm:pt>
    <dgm:pt modelId="{138E342E-7EAC-4E42-AFB8-231852813011}" type="pres">
      <dgm:prSet presAssocID="{F6626126-0AF5-4C4D-BD52-A29BBDADF9EC}" presName="sibSpaceTwo" presStyleCnt="0"/>
      <dgm:spPr/>
    </dgm:pt>
    <dgm:pt modelId="{F028D522-1EC0-43F0-86CC-9A44849ABAEE}" type="pres">
      <dgm:prSet presAssocID="{569A55E2-5BEC-4C93-A63C-65CD2C6F392E}" presName="vertTwo" presStyleCnt="0"/>
      <dgm:spPr/>
    </dgm:pt>
    <dgm:pt modelId="{F6546DEE-5544-4498-AA6B-51A198B5747D}" type="pres">
      <dgm:prSet presAssocID="{569A55E2-5BEC-4C93-A63C-65CD2C6F392E}" presName="txTwo" presStyleLbl="node2" presStyleIdx="2" presStyleCnt="5" custScaleX="146410" custScaleY="146410">
        <dgm:presLayoutVars>
          <dgm:chPref val="3"/>
        </dgm:presLayoutVars>
      </dgm:prSet>
      <dgm:spPr/>
    </dgm:pt>
    <dgm:pt modelId="{462B8A84-CD0D-4A7B-B155-0EE7ACD3BD9F}" type="pres">
      <dgm:prSet presAssocID="{569A55E2-5BEC-4C93-A63C-65CD2C6F392E}" presName="horzTwo" presStyleCnt="0"/>
      <dgm:spPr/>
    </dgm:pt>
    <dgm:pt modelId="{E6B59880-342A-4B83-A394-9D9F3BA7F02E}" type="pres">
      <dgm:prSet presAssocID="{5F2D1737-E657-404D-BC35-441A20F93BEC}" presName="sibSpaceTwo" presStyleCnt="0"/>
      <dgm:spPr/>
    </dgm:pt>
    <dgm:pt modelId="{330A26DE-1804-46EC-B0AB-767CBD8E5E77}" type="pres">
      <dgm:prSet presAssocID="{350E2F09-5B70-4E22-8238-DC81E2DDEB0A}" presName="vertTwo" presStyleCnt="0"/>
      <dgm:spPr/>
    </dgm:pt>
    <dgm:pt modelId="{348E0313-2C96-480B-9822-EAC7A27DCE4E}" type="pres">
      <dgm:prSet presAssocID="{350E2F09-5B70-4E22-8238-DC81E2DDEB0A}" presName="txTwo" presStyleLbl="node2" presStyleIdx="3" presStyleCnt="5" custScaleX="146410" custScaleY="146410">
        <dgm:presLayoutVars>
          <dgm:chPref val="3"/>
        </dgm:presLayoutVars>
      </dgm:prSet>
      <dgm:spPr/>
    </dgm:pt>
    <dgm:pt modelId="{7FDD16A3-4313-4247-928B-551DB8696F24}" type="pres">
      <dgm:prSet presAssocID="{350E2F09-5B70-4E22-8238-DC81E2DDEB0A}" presName="horzTwo" presStyleCnt="0"/>
      <dgm:spPr/>
    </dgm:pt>
    <dgm:pt modelId="{09DE60FE-28BF-4182-840D-55B67E8D163D}" type="pres">
      <dgm:prSet presAssocID="{57CA12EB-0923-4E7B-97FC-AEC95ECBC114}" presName="sibSpaceTwo" presStyleCnt="0"/>
      <dgm:spPr/>
    </dgm:pt>
    <dgm:pt modelId="{6223AD4A-0257-4ABF-B43D-2B3F8B90444B}" type="pres">
      <dgm:prSet presAssocID="{5DDB03E9-5761-4534-A876-C6A0D5F59756}" presName="vertTwo" presStyleCnt="0"/>
      <dgm:spPr/>
    </dgm:pt>
    <dgm:pt modelId="{345A7BEC-D130-4AA1-8583-8A2A53D547B0}" type="pres">
      <dgm:prSet presAssocID="{5DDB03E9-5761-4534-A876-C6A0D5F59756}" presName="txTwo" presStyleLbl="node2" presStyleIdx="4" presStyleCnt="5" custScaleX="146410" custScaleY="146410">
        <dgm:presLayoutVars>
          <dgm:chPref val="3"/>
        </dgm:presLayoutVars>
      </dgm:prSet>
      <dgm:spPr/>
    </dgm:pt>
    <dgm:pt modelId="{034015D2-FA0F-485B-9766-57F9997F7908}" type="pres">
      <dgm:prSet presAssocID="{5DDB03E9-5761-4534-A876-C6A0D5F59756}" presName="horzTwo" presStyleCnt="0"/>
      <dgm:spPr/>
    </dgm:pt>
  </dgm:ptLst>
  <dgm:cxnLst>
    <dgm:cxn modelId="{BBE68716-8BF7-4C84-A11A-4E15AF18123A}" type="presOf" srcId="{475EDEC0-5E18-433A-A57E-4F03877DED43}" destId="{50A50752-77CC-4750-B439-F50ACCCACF3C}" srcOrd="0" destOrd="0" presId="urn:microsoft.com/office/officeart/2005/8/layout/hierarchy4"/>
    <dgm:cxn modelId="{8F906D2C-AF34-4743-A533-5E0B400C6228}" srcId="{ABF37A94-3EBC-457F-BD5E-A3FCFF8C8452}" destId="{FB668745-4B08-4CF1-BC56-CADF2B337DD0}" srcOrd="0" destOrd="0" parTransId="{DDECC0EE-F92C-4F5A-A60B-28F297E44FD7}" sibTransId="{DC3B2D41-50B7-4356-B0BC-1D4FB55929EF}"/>
    <dgm:cxn modelId="{55BEC72F-71B2-462F-BC7B-ECC99AFFD3FA}" srcId="{FB668745-4B08-4CF1-BC56-CADF2B337DD0}" destId="{569A55E2-5BEC-4C93-A63C-65CD2C6F392E}" srcOrd="2" destOrd="0" parTransId="{B552214B-61C9-4076-A86F-62E9A8A07192}" sibTransId="{5F2D1737-E657-404D-BC35-441A20F93BEC}"/>
    <dgm:cxn modelId="{E31A7133-DF54-4484-9367-D45ABDFB5BD9}" type="presOf" srcId="{FB668745-4B08-4CF1-BC56-CADF2B337DD0}" destId="{8E0F882B-811B-4B0C-9C3D-4F6AFA6BC294}" srcOrd="0" destOrd="0" presId="urn:microsoft.com/office/officeart/2005/8/layout/hierarchy4"/>
    <dgm:cxn modelId="{389BA837-6E0A-4D01-9544-A669BF170DA5}" type="presOf" srcId="{5DDB03E9-5761-4534-A876-C6A0D5F59756}" destId="{345A7BEC-D130-4AA1-8583-8A2A53D547B0}" srcOrd="0" destOrd="0" presId="urn:microsoft.com/office/officeart/2005/8/layout/hierarchy4"/>
    <dgm:cxn modelId="{2D870C61-F595-4D2D-B763-81A64D226F81}" srcId="{FB668745-4B08-4CF1-BC56-CADF2B337DD0}" destId="{5DDB03E9-5761-4534-A876-C6A0D5F59756}" srcOrd="4" destOrd="0" parTransId="{1F1933A0-67A5-4CB9-8841-4F1DBF96F061}" sibTransId="{0393A603-603E-42E8-838C-E728AB1A8262}"/>
    <dgm:cxn modelId="{FA4A0751-C01C-4DFE-97AD-DC1A6B397A94}" srcId="{FB668745-4B08-4CF1-BC56-CADF2B337DD0}" destId="{F815E4A8-4515-4F1E-94AE-4D3F42BB68E5}" srcOrd="0" destOrd="0" parTransId="{540A841E-4B39-4C04-97FA-5FF8F05725C8}" sibTransId="{07F80D51-396C-410C-932F-A77CF82AD7D7}"/>
    <dgm:cxn modelId="{54A8A45A-DBF5-4E5E-80AC-D6BE3FCDEE28}" type="presOf" srcId="{F815E4A8-4515-4F1E-94AE-4D3F42BB68E5}" destId="{B0C2C2C5-B7E2-420C-B40B-B6774C1A2238}" srcOrd="0" destOrd="0" presId="urn:microsoft.com/office/officeart/2005/8/layout/hierarchy4"/>
    <dgm:cxn modelId="{CC7DA47D-4B64-4885-8B91-506CDF72B54C}" type="presOf" srcId="{569A55E2-5BEC-4C93-A63C-65CD2C6F392E}" destId="{F6546DEE-5544-4498-AA6B-51A198B5747D}" srcOrd="0" destOrd="0" presId="urn:microsoft.com/office/officeart/2005/8/layout/hierarchy4"/>
    <dgm:cxn modelId="{63FAD18F-66B7-4E5F-8462-DCE36D9CDD20}" type="presOf" srcId="{ABF37A94-3EBC-457F-BD5E-A3FCFF8C8452}" destId="{058AACE8-6A40-43AE-BB95-4958B44BB596}" srcOrd="0" destOrd="0" presId="urn:microsoft.com/office/officeart/2005/8/layout/hierarchy4"/>
    <dgm:cxn modelId="{ED0BA996-34C4-4B6B-B034-4348B89C8E2A}" type="presOf" srcId="{350E2F09-5B70-4E22-8238-DC81E2DDEB0A}" destId="{348E0313-2C96-480B-9822-EAC7A27DCE4E}" srcOrd="0" destOrd="0" presId="urn:microsoft.com/office/officeart/2005/8/layout/hierarchy4"/>
    <dgm:cxn modelId="{D3C7FAA3-43B0-4ACA-BE2D-47ECAFA3E594}" srcId="{FB668745-4B08-4CF1-BC56-CADF2B337DD0}" destId="{350E2F09-5B70-4E22-8238-DC81E2DDEB0A}" srcOrd="3" destOrd="0" parTransId="{406DAB4C-8486-4851-94D1-B0AE8B219540}" sibTransId="{57CA12EB-0923-4E7B-97FC-AEC95ECBC114}"/>
    <dgm:cxn modelId="{07E22CE4-ED28-4FCC-8D68-706007133384}" srcId="{FB668745-4B08-4CF1-BC56-CADF2B337DD0}" destId="{475EDEC0-5E18-433A-A57E-4F03877DED43}" srcOrd="1" destOrd="0" parTransId="{DD1F20DF-EBB9-4FAC-B90A-5A8A36C79A6B}" sibTransId="{F6626126-0AF5-4C4D-BD52-A29BBDADF9EC}"/>
    <dgm:cxn modelId="{E42085E6-C8DB-4FCA-9691-B42DB9D189AA}" type="presParOf" srcId="{058AACE8-6A40-43AE-BB95-4958B44BB596}" destId="{4067D294-0B5B-45CA-B2BC-4B89CE5B3C49}" srcOrd="0" destOrd="0" presId="urn:microsoft.com/office/officeart/2005/8/layout/hierarchy4"/>
    <dgm:cxn modelId="{DCEDA783-7126-461C-8BF9-A08FD9D45D3F}" type="presParOf" srcId="{4067D294-0B5B-45CA-B2BC-4B89CE5B3C49}" destId="{8E0F882B-811B-4B0C-9C3D-4F6AFA6BC294}" srcOrd="0" destOrd="0" presId="urn:microsoft.com/office/officeart/2005/8/layout/hierarchy4"/>
    <dgm:cxn modelId="{EAD426FB-0F8A-4243-B7EF-321567575C9A}" type="presParOf" srcId="{4067D294-0B5B-45CA-B2BC-4B89CE5B3C49}" destId="{23CC6FE5-C910-4340-B63A-0A6DBB4A2DEE}" srcOrd="1" destOrd="0" presId="urn:microsoft.com/office/officeart/2005/8/layout/hierarchy4"/>
    <dgm:cxn modelId="{9A3C28AC-A057-4FCF-A92C-822DE5499938}" type="presParOf" srcId="{4067D294-0B5B-45CA-B2BC-4B89CE5B3C49}" destId="{9D1F553C-05A7-4B22-A14A-9B58E048655F}" srcOrd="2" destOrd="0" presId="urn:microsoft.com/office/officeart/2005/8/layout/hierarchy4"/>
    <dgm:cxn modelId="{A0B8A379-CE85-486D-95D4-0D7C562A5433}" type="presParOf" srcId="{9D1F553C-05A7-4B22-A14A-9B58E048655F}" destId="{3B22808A-4E81-4914-BC81-DD6FAB63F49B}" srcOrd="0" destOrd="0" presId="urn:microsoft.com/office/officeart/2005/8/layout/hierarchy4"/>
    <dgm:cxn modelId="{C56548C0-7AC9-4EF7-9CA1-870F11CA2AF4}" type="presParOf" srcId="{3B22808A-4E81-4914-BC81-DD6FAB63F49B}" destId="{B0C2C2C5-B7E2-420C-B40B-B6774C1A2238}" srcOrd="0" destOrd="0" presId="urn:microsoft.com/office/officeart/2005/8/layout/hierarchy4"/>
    <dgm:cxn modelId="{BC044CF7-63A3-4932-A490-336330141162}" type="presParOf" srcId="{3B22808A-4E81-4914-BC81-DD6FAB63F49B}" destId="{2AAF61EF-FBC6-44E6-B0F7-8D09404FCBA6}" srcOrd="1" destOrd="0" presId="urn:microsoft.com/office/officeart/2005/8/layout/hierarchy4"/>
    <dgm:cxn modelId="{101699E0-26DE-4923-BFE8-D43514B11028}" type="presParOf" srcId="{9D1F553C-05A7-4B22-A14A-9B58E048655F}" destId="{16184F5C-BC27-40C3-9DC2-5D8B6083AF77}" srcOrd="1" destOrd="0" presId="urn:microsoft.com/office/officeart/2005/8/layout/hierarchy4"/>
    <dgm:cxn modelId="{BC9A89A2-FE84-4596-9C22-E6B9BEA5BF3F}" type="presParOf" srcId="{9D1F553C-05A7-4B22-A14A-9B58E048655F}" destId="{C6EEE22E-4D32-4865-A064-EF7ABF0F8BA4}" srcOrd="2" destOrd="0" presId="urn:microsoft.com/office/officeart/2005/8/layout/hierarchy4"/>
    <dgm:cxn modelId="{70F3DD60-42CB-4135-A961-18F6B32F0A7E}" type="presParOf" srcId="{C6EEE22E-4D32-4865-A064-EF7ABF0F8BA4}" destId="{50A50752-77CC-4750-B439-F50ACCCACF3C}" srcOrd="0" destOrd="0" presId="urn:microsoft.com/office/officeart/2005/8/layout/hierarchy4"/>
    <dgm:cxn modelId="{D4E6466D-2B31-4AE0-929D-AA4D382C0016}" type="presParOf" srcId="{C6EEE22E-4D32-4865-A064-EF7ABF0F8BA4}" destId="{A45580C1-8D46-439F-AD4E-5826BA4AA2DB}" srcOrd="1" destOrd="0" presId="urn:microsoft.com/office/officeart/2005/8/layout/hierarchy4"/>
    <dgm:cxn modelId="{D1B5BC1D-F620-4C8E-9647-FBAA3440DB16}" type="presParOf" srcId="{9D1F553C-05A7-4B22-A14A-9B58E048655F}" destId="{138E342E-7EAC-4E42-AFB8-231852813011}" srcOrd="3" destOrd="0" presId="urn:microsoft.com/office/officeart/2005/8/layout/hierarchy4"/>
    <dgm:cxn modelId="{73694AFC-5A08-4B6C-B153-214BC643DF69}" type="presParOf" srcId="{9D1F553C-05A7-4B22-A14A-9B58E048655F}" destId="{F028D522-1EC0-43F0-86CC-9A44849ABAEE}" srcOrd="4" destOrd="0" presId="urn:microsoft.com/office/officeart/2005/8/layout/hierarchy4"/>
    <dgm:cxn modelId="{04BA9CB2-E4A2-43A1-9381-8020C5CEB2B2}" type="presParOf" srcId="{F028D522-1EC0-43F0-86CC-9A44849ABAEE}" destId="{F6546DEE-5544-4498-AA6B-51A198B5747D}" srcOrd="0" destOrd="0" presId="urn:microsoft.com/office/officeart/2005/8/layout/hierarchy4"/>
    <dgm:cxn modelId="{F25AC971-9FBD-4983-B32A-14FDDC7E58FF}" type="presParOf" srcId="{F028D522-1EC0-43F0-86CC-9A44849ABAEE}" destId="{462B8A84-CD0D-4A7B-B155-0EE7ACD3BD9F}" srcOrd="1" destOrd="0" presId="urn:microsoft.com/office/officeart/2005/8/layout/hierarchy4"/>
    <dgm:cxn modelId="{092EFBF2-701E-4857-9BAA-96FA14C0484B}" type="presParOf" srcId="{9D1F553C-05A7-4B22-A14A-9B58E048655F}" destId="{E6B59880-342A-4B83-A394-9D9F3BA7F02E}" srcOrd="5" destOrd="0" presId="urn:microsoft.com/office/officeart/2005/8/layout/hierarchy4"/>
    <dgm:cxn modelId="{F4BFC061-1D96-4AB7-A98D-FBD6ABE25010}" type="presParOf" srcId="{9D1F553C-05A7-4B22-A14A-9B58E048655F}" destId="{330A26DE-1804-46EC-B0AB-767CBD8E5E77}" srcOrd="6" destOrd="0" presId="urn:microsoft.com/office/officeart/2005/8/layout/hierarchy4"/>
    <dgm:cxn modelId="{F36D3965-E877-409C-9CDE-4526CAA9EE42}" type="presParOf" srcId="{330A26DE-1804-46EC-B0AB-767CBD8E5E77}" destId="{348E0313-2C96-480B-9822-EAC7A27DCE4E}" srcOrd="0" destOrd="0" presId="urn:microsoft.com/office/officeart/2005/8/layout/hierarchy4"/>
    <dgm:cxn modelId="{782AA728-9368-4A7F-8A32-2C3B119855BD}" type="presParOf" srcId="{330A26DE-1804-46EC-B0AB-767CBD8E5E77}" destId="{7FDD16A3-4313-4247-928B-551DB8696F24}" srcOrd="1" destOrd="0" presId="urn:microsoft.com/office/officeart/2005/8/layout/hierarchy4"/>
    <dgm:cxn modelId="{E669E3F0-233A-4F31-9A4D-C2973BF08F35}" type="presParOf" srcId="{9D1F553C-05A7-4B22-A14A-9B58E048655F}" destId="{09DE60FE-28BF-4182-840D-55B67E8D163D}" srcOrd="7" destOrd="0" presId="urn:microsoft.com/office/officeart/2005/8/layout/hierarchy4"/>
    <dgm:cxn modelId="{758E70B9-ABC7-4F81-B91B-CD8B9B5A5539}" type="presParOf" srcId="{9D1F553C-05A7-4B22-A14A-9B58E048655F}" destId="{6223AD4A-0257-4ABF-B43D-2B3F8B90444B}" srcOrd="8" destOrd="0" presId="urn:microsoft.com/office/officeart/2005/8/layout/hierarchy4"/>
    <dgm:cxn modelId="{56F84D84-DBE2-4B67-92E4-E8A7BF22E698}" type="presParOf" srcId="{6223AD4A-0257-4ABF-B43D-2B3F8B90444B}" destId="{345A7BEC-D130-4AA1-8583-8A2A53D547B0}" srcOrd="0" destOrd="0" presId="urn:microsoft.com/office/officeart/2005/8/layout/hierarchy4"/>
    <dgm:cxn modelId="{957C6AA8-4EC9-45CF-9B8C-ECC87C95702B}" type="presParOf" srcId="{6223AD4A-0257-4ABF-B43D-2B3F8B90444B}" destId="{034015D2-FA0F-485B-9766-57F9997F79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F5D30-DACB-4506-ABA3-D300CE88471A}" type="doc">
      <dgm:prSet loTypeId="urn:microsoft.com/office/officeart/2005/8/layout/radial5" loCatId="cycle" qsTypeId="urn:microsoft.com/office/officeart/2005/8/quickstyle/3d3" qsCatId="3D" csTypeId="urn:microsoft.com/office/officeart/2005/8/colors/accent0_3" csCatId="mainScheme" phldr="1"/>
      <dgm:spPr/>
      <dgm:t>
        <a:bodyPr/>
        <a:lstStyle/>
        <a:p>
          <a:endParaRPr lang="en-US"/>
        </a:p>
      </dgm:t>
    </dgm:pt>
    <dgm:pt modelId="{8623A7CC-172D-45C1-B352-F70579FF221A}">
      <dgm:prSet custT="1"/>
      <dgm:spPr>
        <a:solidFill>
          <a:srgbClr val="009543"/>
        </a:solidFill>
      </dgm:spPr>
      <dgm:t>
        <a:bodyPr/>
        <a:lstStyle/>
        <a:p>
          <a:pPr rtl="0"/>
          <a:r>
            <a:rPr lang="en-US" sz="3200" b="1" dirty="0">
              <a:ln>
                <a:solidFill>
                  <a:schemeClr val="tx1"/>
                </a:solidFill>
              </a:ln>
              <a:solidFill>
                <a:srgbClr val="FFFFFF"/>
              </a:solidFill>
              <a:latin typeface="Arial" panose="020B0604020202020204" pitchFamily="34" charset="0"/>
              <a:cs typeface="Arial" panose="020B0604020202020204" pitchFamily="34" charset="0"/>
            </a:rPr>
            <a:t>Who is 4-H?</a:t>
          </a:r>
        </a:p>
      </dgm:t>
    </dgm:pt>
    <dgm:pt modelId="{5540298E-CDD7-46BC-9C28-70783981BA61}" type="parTrans" cxnId="{A365A68A-D42C-476B-9BCF-C1F5AC3D915A}">
      <dgm:prSet/>
      <dgm:spPr/>
      <dgm:t>
        <a:bodyPr/>
        <a:lstStyle/>
        <a:p>
          <a:endParaRPr lang="en-US" sz="1600">
            <a:latin typeface="Arial" panose="020B0604020202020204" pitchFamily="34" charset="0"/>
            <a:cs typeface="Arial" panose="020B0604020202020204" pitchFamily="34" charset="0"/>
          </a:endParaRPr>
        </a:p>
      </dgm:t>
    </dgm:pt>
    <dgm:pt modelId="{18E6E05A-DDBB-4508-AC1E-0AF933AF43FC}" type="sibTrans" cxnId="{A365A68A-D42C-476B-9BCF-C1F5AC3D915A}">
      <dgm:prSet/>
      <dgm:spPr/>
      <dgm:t>
        <a:bodyPr/>
        <a:lstStyle/>
        <a:p>
          <a:endParaRPr lang="en-US" sz="1600">
            <a:latin typeface="Arial" panose="020B0604020202020204" pitchFamily="34" charset="0"/>
            <a:cs typeface="Arial" panose="020B0604020202020204" pitchFamily="34" charset="0"/>
          </a:endParaRPr>
        </a:p>
      </dgm:t>
    </dgm:pt>
    <dgm:pt modelId="{B864FC03-C8C6-4ACD-BFA2-D8AF56A1BF38}">
      <dgm:prSet custT="1"/>
      <dgm:spPr>
        <a:solidFill>
          <a:srgbClr val="009543"/>
        </a:solidFill>
      </dgm:spPr>
      <dgm:t>
        <a:bodyPr/>
        <a:lstStyle/>
        <a:p>
          <a:pPr rtl="0"/>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Development Program</a:t>
          </a:r>
        </a:p>
      </dgm:t>
    </dgm:pt>
    <dgm:pt modelId="{9D2722CA-67DD-4565-8269-BB9E2902570E}" type="sibTrans" cxnId="{55D162D9-7ECB-410A-977D-08F54BFAD229}">
      <dgm:prSet/>
      <dgm:spPr/>
      <dgm:t>
        <a:bodyPr/>
        <a:lstStyle/>
        <a:p>
          <a:endParaRPr lang="en-US" sz="1600">
            <a:latin typeface="Arial" panose="020B0604020202020204" pitchFamily="34" charset="0"/>
            <a:cs typeface="Arial" panose="020B0604020202020204" pitchFamily="34" charset="0"/>
          </a:endParaRPr>
        </a:p>
      </dgm:t>
    </dgm:pt>
    <dgm:pt modelId="{CF132BA6-8A71-4FDD-876B-EC15283CC590}" type="parTrans" cxnId="{55D162D9-7ECB-410A-977D-08F54BFAD229}">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689F899E-8560-4BFE-8896-8323BE921D5B}">
      <dgm:prSet custT="1"/>
      <dgm:spPr>
        <a:solidFill>
          <a:srgbClr val="009543"/>
        </a:solidFill>
      </dgm:spPr>
      <dgm:t>
        <a:bodyPr/>
        <a:lstStyle/>
        <a:p>
          <a:pPr rtl="0"/>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Hands-on learning experiences</a:t>
          </a:r>
        </a:p>
      </dgm:t>
    </dgm:pt>
    <dgm:pt modelId="{24C0EC5E-54E3-45AB-95F3-40A22C947E88}" type="sibTrans" cxnId="{67D4EEAF-4B6E-42C4-9569-02E515A17C78}">
      <dgm:prSet/>
      <dgm:spPr/>
      <dgm:t>
        <a:bodyPr/>
        <a:lstStyle/>
        <a:p>
          <a:endParaRPr lang="en-US" sz="1600">
            <a:latin typeface="Arial" panose="020B0604020202020204" pitchFamily="34" charset="0"/>
            <a:cs typeface="Arial" panose="020B0604020202020204" pitchFamily="34" charset="0"/>
          </a:endParaRPr>
        </a:p>
      </dgm:t>
    </dgm:pt>
    <dgm:pt modelId="{36464245-6CD0-4092-91B6-1C3C636E7A14}" type="parTrans" cxnId="{67D4EEAF-4B6E-42C4-9569-02E515A17C78}">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BA275138-F752-4ECE-8BE2-69251C0AD647}">
      <dgm:prSet custT="1"/>
      <dgm:spPr>
        <a:solidFill>
          <a:srgbClr val="009543"/>
        </a:solidFill>
      </dgm:spPr>
      <dgm:t>
        <a:bodyPr/>
        <a:lstStyle/>
        <a:p>
          <a:pPr rtl="0"/>
          <a:r>
            <a:rPr lang="en-US" sz="32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a:t>
          </a:r>
        </a:p>
      </dgm:t>
    </dgm:pt>
    <dgm:pt modelId="{D1CDDF1F-6C2F-4E76-A322-BF9B7DF97400}" type="sibTrans" cxnId="{70450142-F83B-41DB-8C35-186C4CB3763F}">
      <dgm:prSet/>
      <dgm:spPr/>
      <dgm:t>
        <a:bodyPr/>
        <a:lstStyle/>
        <a:p>
          <a:endParaRPr lang="en-US" sz="1600">
            <a:latin typeface="Arial" panose="020B0604020202020204" pitchFamily="34" charset="0"/>
            <a:cs typeface="Arial" panose="020B0604020202020204" pitchFamily="34" charset="0"/>
          </a:endParaRPr>
        </a:p>
      </dgm:t>
    </dgm:pt>
    <dgm:pt modelId="{D92729F5-779D-451A-B291-02BD1D02D550}" type="parTrans" cxnId="{70450142-F83B-41DB-8C35-186C4CB3763F}">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5EBAF523-441C-49D2-8CCE-0FEE0A1F29F2}">
      <dgm:prSet custT="1"/>
      <dgm:spPr>
        <a:solidFill>
          <a:srgbClr val="009543"/>
        </a:solidFill>
      </dgm:spPr>
      <dgm:t>
        <a:bodyPr/>
        <a:lstStyle/>
        <a:p>
          <a:pPr rtl="0"/>
          <a:r>
            <a:rPr lang="en-US" sz="32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200 project areas </a:t>
          </a:r>
        </a:p>
      </dgm:t>
    </dgm:pt>
    <dgm:pt modelId="{5EA60A6D-F643-442E-AEB5-ECD54FA05276}" type="sibTrans" cxnId="{0117B625-B014-4F95-8427-4564C49DE039}">
      <dgm:prSet/>
      <dgm:spPr/>
      <dgm:t>
        <a:bodyPr/>
        <a:lstStyle/>
        <a:p>
          <a:endParaRPr lang="en-US" sz="1600">
            <a:latin typeface="Arial" panose="020B0604020202020204" pitchFamily="34" charset="0"/>
            <a:cs typeface="Arial" panose="020B0604020202020204" pitchFamily="34" charset="0"/>
          </a:endParaRPr>
        </a:p>
      </dgm:t>
    </dgm:pt>
    <dgm:pt modelId="{0A02D270-EE3F-43C5-81FF-D27BAB82EA82}" type="parTrans" cxnId="{0117B625-B014-4F95-8427-4564C49DE039}">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588A24DC-8021-4B0D-B734-23554388D5AB}">
      <dgm:prSet custT="1"/>
      <dgm:spPr>
        <a:solidFill>
          <a:srgbClr val="009543"/>
        </a:solidFill>
      </dgm:spPr>
      <dgm:t>
        <a:bodyPr/>
        <a:lstStyle/>
        <a:p>
          <a:pPr rtl="0"/>
          <a:r>
            <a:rPr lang="en-US" sz="3200" b="1" dirty="0" err="1">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Cloverbuds</a:t>
          </a:r>
          <a:endParaRPr lang="en-US" sz="32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D260C77-FE4A-4338-9D30-587D38403597}" type="parTrans" cxnId="{4BE9956D-C926-4910-8A5A-831896FDE324}">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E809EE81-CE91-45FD-B106-845780ED3457}" type="sibTrans" cxnId="{4BE9956D-C926-4910-8A5A-831896FDE324}">
      <dgm:prSet/>
      <dgm:spPr/>
      <dgm:t>
        <a:bodyPr/>
        <a:lstStyle/>
        <a:p>
          <a:endParaRPr lang="en-US" sz="1600">
            <a:latin typeface="Arial" panose="020B0604020202020204" pitchFamily="34" charset="0"/>
            <a:cs typeface="Arial" panose="020B0604020202020204" pitchFamily="34" charset="0"/>
          </a:endParaRPr>
        </a:p>
      </dgm:t>
    </dgm:pt>
    <dgm:pt modelId="{CF61F0D6-20EC-426F-846D-05D8844923AD}">
      <dgm:prSet custT="1"/>
      <dgm:spPr>
        <a:solidFill>
          <a:srgbClr val="009543"/>
        </a:solidFill>
      </dgm:spPr>
      <dgm:t>
        <a:bodyPr/>
        <a:lstStyle/>
        <a:p>
          <a:pPr rtl="0"/>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Regular Member</a:t>
          </a:r>
          <a:b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 groups</a:t>
          </a:r>
        </a:p>
      </dgm:t>
    </dgm:pt>
    <dgm:pt modelId="{3A3F1145-0189-4D42-A249-6590425ABFD8}" type="parTrans" cxnId="{EE590B8D-CAA9-421D-9FF9-57CC7531BE81}">
      <dgm:prSet custT="1"/>
      <dgm:spPr>
        <a:solidFill>
          <a:srgbClr val="009543">
            <a:alpha val="50196"/>
          </a:srgbClr>
        </a:solidFill>
      </dgm:spPr>
      <dgm:t>
        <a:bodyPr/>
        <a:lstStyle/>
        <a:p>
          <a:endParaRPr lang="en-US" sz="2400">
            <a:latin typeface="Arial" panose="020B0604020202020204" pitchFamily="34" charset="0"/>
            <a:cs typeface="Arial" panose="020B0604020202020204" pitchFamily="34" charset="0"/>
          </a:endParaRPr>
        </a:p>
      </dgm:t>
    </dgm:pt>
    <dgm:pt modelId="{4B01391C-BA31-46BD-9E06-056D7DE97CD6}" type="sibTrans" cxnId="{EE590B8D-CAA9-421D-9FF9-57CC7531BE81}">
      <dgm:prSet/>
      <dgm:spPr/>
      <dgm:t>
        <a:bodyPr/>
        <a:lstStyle/>
        <a:p>
          <a:endParaRPr lang="en-US" sz="1600">
            <a:latin typeface="Arial" panose="020B0604020202020204" pitchFamily="34" charset="0"/>
            <a:cs typeface="Arial" panose="020B0604020202020204" pitchFamily="34" charset="0"/>
          </a:endParaRPr>
        </a:p>
      </dgm:t>
    </dgm:pt>
    <dgm:pt modelId="{725E2E17-B140-48C0-A2A8-E587B4449943}" type="pres">
      <dgm:prSet presAssocID="{651F5D30-DACB-4506-ABA3-D300CE88471A}" presName="Name0" presStyleCnt="0">
        <dgm:presLayoutVars>
          <dgm:chMax val="1"/>
          <dgm:dir/>
          <dgm:animLvl val="ctr"/>
          <dgm:resizeHandles val="exact"/>
        </dgm:presLayoutVars>
      </dgm:prSet>
      <dgm:spPr/>
    </dgm:pt>
    <dgm:pt modelId="{5E5B8D40-92D5-4146-B4DB-13E9FE173FAA}" type="pres">
      <dgm:prSet presAssocID="{8623A7CC-172D-45C1-B352-F70579FF221A}" presName="centerShape" presStyleLbl="node0" presStyleIdx="0" presStyleCnt="1"/>
      <dgm:spPr>
        <a:prstGeom prst="roundRect">
          <a:avLst/>
        </a:prstGeom>
      </dgm:spPr>
    </dgm:pt>
    <dgm:pt modelId="{425770EB-C8E4-4F81-999B-71B58BC8E205}" type="pres">
      <dgm:prSet presAssocID="{CF132BA6-8A71-4FDD-876B-EC15283CC590}" presName="parTrans" presStyleLbl="sibTrans2D1" presStyleIdx="0" presStyleCnt="6" custScaleX="159005" custLinFactNeighborY="-1706"/>
      <dgm:spPr/>
    </dgm:pt>
    <dgm:pt modelId="{41921E81-8CC8-4541-9816-B93E1D26BD33}" type="pres">
      <dgm:prSet presAssocID="{CF132BA6-8A71-4FDD-876B-EC15283CC590}" presName="connectorText" presStyleLbl="sibTrans2D1" presStyleIdx="0" presStyleCnt="6"/>
      <dgm:spPr/>
    </dgm:pt>
    <dgm:pt modelId="{E3251564-24D1-4525-9B71-79282304CFE2}" type="pres">
      <dgm:prSet presAssocID="{B864FC03-C8C6-4ACD-BFA2-D8AF56A1BF38}" presName="node" presStyleLbl="node1" presStyleIdx="0" presStyleCnt="6" custScaleX="152017" custScaleY="92091">
        <dgm:presLayoutVars>
          <dgm:bulletEnabled val="1"/>
        </dgm:presLayoutVars>
      </dgm:prSet>
      <dgm:spPr>
        <a:prstGeom prst="roundRect">
          <a:avLst/>
        </a:prstGeom>
      </dgm:spPr>
    </dgm:pt>
    <dgm:pt modelId="{B8CBB4EA-FFD0-42DE-8521-3D0310D0506E}" type="pres">
      <dgm:prSet presAssocID="{36464245-6CD0-4092-91B6-1C3C636E7A14}" presName="parTrans" presStyleLbl="sibTrans2D1" presStyleIdx="1" presStyleCnt="6"/>
      <dgm:spPr/>
    </dgm:pt>
    <dgm:pt modelId="{788BC49B-B551-40B6-9306-05A951D51220}" type="pres">
      <dgm:prSet presAssocID="{36464245-6CD0-4092-91B6-1C3C636E7A14}" presName="connectorText" presStyleLbl="sibTrans2D1" presStyleIdx="1" presStyleCnt="6"/>
      <dgm:spPr/>
    </dgm:pt>
    <dgm:pt modelId="{40554CCF-E9C1-4580-9D39-317D31E2CB95}" type="pres">
      <dgm:prSet presAssocID="{689F899E-8560-4BFE-8896-8323BE921D5B}" presName="node" presStyleLbl="node1" presStyleIdx="1" presStyleCnt="6" custScaleX="152017" custScaleY="92091" custRadScaleRad="179400" custRadScaleInc="42474">
        <dgm:presLayoutVars>
          <dgm:bulletEnabled val="1"/>
        </dgm:presLayoutVars>
      </dgm:prSet>
      <dgm:spPr>
        <a:prstGeom prst="roundRect">
          <a:avLst/>
        </a:prstGeom>
      </dgm:spPr>
    </dgm:pt>
    <dgm:pt modelId="{ED040780-D406-4482-82FC-34D4783ED6EC}" type="pres">
      <dgm:prSet presAssocID="{BD260C77-FE4A-4338-9D30-587D38403597}" presName="parTrans" presStyleLbl="sibTrans2D1" presStyleIdx="2" presStyleCnt="6"/>
      <dgm:spPr/>
    </dgm:pt>
    <dgm:pt modelId="{40753979-0F05-47B1-8D72-F4FE44442992}" type="pres">
      <dgm:prSet presAssocID="{BD260C77-FE4A-4338-9D30-587D38403597}" presName="connectorText" presStyleLbl="sibTrans2D1" presStyleIdx="2" presStyleCnt="6"/>
      <dgm:spPr/>
    </dgm:pt>
    <dgm:pt modelId="{2C62D21F-F9B6-42A0-B2B4-F062B6F69122}" type="pres">
      <dgm:prSet presAssocID="{588A24DC-8021-4B0D-B734-23554388D5AB}" presName="node" presStyleLbl="node1" presStyleIdx="2" presStyleCnt="6" custScaleX="152017" custScaleY="92091" custRadScaleRad="177595" custRadScaleInc="-49095">
        <dgm:presLayoutVars>
          <dgm:bulletEnabled val="1"/>
        </dgm:presLayoutVars>
      </dgm:prSet>
      <dgm:spPr>
        <a:prstGeom prst="roundRect">
          <a:avLst/>
        </a:prstGeom>
      </dgm:spPr>
    </dgm:pt>
    <dgm:pt modelId="{FEF87580-BDF1-417F-A5D5-548624A438AA}" type="pres">
      <dgm:prSet presAssocID="{3A3F1145-0189-4D42-A249-6590425ABFD8}" presName="parTrans" presStyleLbl="sibTrans2D1" presStyleIdx="3" presStyleCnt="6" custScaleX="159506" custLinFactNeighborY="5118"/>
      <dgm:spPr/>
    </dgm:pt>
    <dgm:pt modelId="{584E55AD-51BC-48F7-834F-C68AE9A26686}" type="pres">
      <dgm:prSet presAssocID="{3A3F1145-0189-4D42-A249-6590425ABFD8}" presName="connectorText" presStyleLbl="sibTrans2D1" presStyleIdx="3" presStyleCnt="6"/>
      <dgm:spPr/>
    </dgm:pt>
    <dgm:pt modelId="{A3F75609-3CCD-44D3-8A10-58C8E6CC12BC}" type="pres">
      <dgm:prSet presAssocID="{CF61F0D6-20EC-426F-846D-05D8844923AD}" presName="node" presStyleLbl="node1" presStyleIdx="3" presStyleCnt="6" custScaleX="152017" custScaleY="92091">
        <dgm:presLayoutVars>
          <dgm:bulletEnabled val="1"/>
        </dgm:presLayoutVars>
      </dgm:prSet>
      <dgm:spPr>
        <a:prstGeom prst="roundRect">
          <a:avLst/>
        </a:prstGeom>
      </dgm:spPr>
    </dgm:pt>
    <dgm:pt modelId="{8CE3AAC7-664B-44DB-9874-29F53FD298EE}" type="pres">
      <dgm:prSet presAssocID="{D92729F5-779D-451A-B291-02BD1D02D550}" presName="parTrans" presStyleLbl="sibTrans2D1" presStyleIdx="4" presStyleCnt="6"/>
      <dgm:spPr/>
    </dgm:pt>
    <dgm:pt modelId="{F9D517BC-F951-4944-908D-3CACD4AC11F1}" type="pres">
      <dgm:prSet presAssocID="{D92729F5-779D-451A-B291-02BD1D02D550}" presName="connectorText" presStyleLbl="sibTrans2D1" presStyleIdx="4" presStyleCnt="6"/>
      <dgm:spPr/>
    </dgm:pt>
    <dgm:pt modelId="{33B4C342-9A26-4C1A-A39B-E0CE15B42D43}" type="pres">
      <dgm:prSet presAssocID="{BA275138-F752-4ECE-8BE2-69251C0AD647}" presName="node" presStyleLbl="node1" presStyleIdx="4" presStyleCnt="6" custScaleX="152017" custScaleY="92091" custRadScaleRad="165396" custRadScaleInc="40788">
        <dgm:presLayoutVars>
          <dgm:bulletEnabled val="1"/>
        </dgm:presLayoutVars>
      </dgm:prSet>
      <dgm:spPr>
        <a:prstGeom prst="roundRect">
          <a:avLst/>
        </a:prstGeom>
      </dgm:spPr>
    </dgm:pt>
    <dgm:pt modelId="{CDB0C381-0922-4484-8893-4309799DC61F}" type="pres">
      <dgm:prSet presAssocID="{0A02D270-EE3F-43C5-81FF-D27BAB82EA82}" presName="parTrans" presStyleLbl="sibTrans2D1" presStyleIdx="5" presStyleCnt="6"/>
      <dgm:spPr/>
    </dgm:pt>
    <dgm:pt modelId="{D7E348A8-FCB9-4860-AFB4-98F869E83E3D}" type="pres">
      <dgm:prSet presAssocID="{0A02D270-EE3F-43C5-81FF-D27BAB82EA82}" presName="connectorText" presStyleLbl="sibTrans2D1" presStyleIdx="5" presStyleCnt="6"/>
      <dgm:spPr/>
    </dgm:pt>
    <dgm:pt modelId="{92872E94-13C0-46F3-A7B7-43FD80858D6D}" type="pres">
      <dgm:prSet presAssocID="{5EBAF523-441C-49D2-8CCE-0FEE0A1F29F2}" presName="node" presStyleLbl="node1" presStyleIdx="5" presStyleCnt="6" custScaleX="152017" custScaleY="92091" custRadScaleRad="165117" custRadScaleInc="-41803">
        <dgm:presLayoutVars>
          <dgm:bulletEnabled val="1"/>
        </dgm:presLayoutVars>
      </dgm:prSet>
      <dgm:spPr>
        <a:prstGeom prst="roundRect">
          <a:avLst/>
        </a:prstGeom>
      </dgm:spPr>
    </dgm:pt>
  </dgm:ptLst>
  <dgm:cxnLst>
    <dgm:cxn modelId="{50F7510A-A222-472C-8356-36B3D17C7228}" type="presOf" srcId="{8623A7CC-172D-45C1-B352-F70579FF221A}" destId="{5E5B8D40-92D5-4146-B4DB-13E9FE173FAA}" srcOrd="0" destOrd="0" presId="urn:microsoft.com/office/officeart/2005/8/layout/radial5"/>
    <dgm:cxn modelId="{E73FD60E-BA9E-4485-9834-C2D117C553E0}" type="presOf" srcId="{5EBAF523-441C-49D2-8CCE-0FEE0A1F29F2}" destId="{92872E94-13C0-46F3-A7B7-43FD80858D6D}" srcOrd="0" destOrd="0" presId="urn:microsoft.com/office/officeart/2005/8/layout/radial5"/>
    <dgm:cxn modelId="{780E8A16-6237-401F-B724-DBFDE8088293}" type="presOf" srcId="{0A02D270-EE3F-43C5-81FF-D27BAB82EA82}" destId="{CDB0C381-0922-4484-8893-4309799DC61F}" srcOrd="0" destOrd="0" presId="urn:microsoft.com/office/officeart/2005/8/layout/radial5"/>
    <dgm:cxn modelId="{69A0911F-BBB9-48C5-BD0A-6C53B5FFFE35}" type="presOf" srcId="{651F5D30-DACB-4506-ABA3-D300CE88471A}" destId="{725E2E17-B140-48C0-A2A8-E587B4449943}" srcOrd="0" destOrd="0" presId="urn:microsoft.com/office/officeart/2005/8/layout/radial5"/>
    <dgm:cxn modelId="{0117B625-B014-4F95-8427-4564C49DE039}" srcId="{8623A7CC-172D-45C1-B352-F70579FF221A}" destId="{5EBAF523-441C-49D2-8CCE-0FEE0A1F29F2}" srcOrd="5" destOrd="0" parTransId="{0A02D270-EE3F-43C5-81FF-D27BAB82EA82}" sibTransId="{5EA60A6D-F643-442E-AEB5-ECD54FA05276}"/>
    <dgm:cxn modelId="{735CD129-DDE8-461F-BB36-D242CEECB804}" type="presOf" srcId="{689F899E-8560-4BFE-8896-8323BE921D5B}" destId="{40554CCF-E9C1-4580-9D39-317D31E2CB95}" srcOrd="0" destOrd="0" presId="urn:microsoft.com/office/officeart/2005/8/layout/radial5"/>
    <dgm:cxn modelId="{1941D93B-ABE2-4496-BCEB-6AA84D8CEABF}" type="presOf" srcId="{36464245-6CD0-4092-91B6-1C3C636E7A14}" destId="{B8CBB4EA-FFD0-42DE-8521-3D0310D0506E}" srcOrd="0" destOrd="0" presId="urn:microsoft.com/office/officeart/2005/8/layout/radial5"/>
    <dgm:cxn modelId="{CB0A6A3D-E2EE-45F0-931A-6740D8EC1508}" type="presOf" srcId="{CF61F0D6-20EC-426F-846D-05D8844923AD}" destId="{A3F75609-3CCD-44D3-8A10-58C8E6CC12BC}" srcOrd="0" destOrd="0" presId="urn:microsoft.com/office/officeart/2005/8/layout/radial5"/>
    <dgm:cxn modelId="{2AA40D5F-2B54-4C7E-BEB6-E7D3362ABDEC}" type="presOf" srcId="{BD260C77-FE4A-4338-9D30-587D38403597}" destId="{ED040780-D406-4482-82FC-34D4783ED6EC}" srcOrd="0" destOrd="0" presId="urn:microsoft.com/office/officeart/2005/8/layout/radial5"/>
    <dgm:cxn modelId="{81CEC65F-89DE-4568-884A-2D8364D80BE1}" type="presOf" srcId="{B864FC03-C8C6-4ACD-BFA2-D8AF56A1BF38}" destId="{E3251564-24D1-4525-9B71-79282304CFE2}" srcOrd="0" destOrd="0" presId="urn:microsoft.com/office/officeart/2005/8/layout/radial5"/>
    <dgm:cxn modelId="{6810DC5F-8B06-4054-9008-1B2CBF0F305E}" type="presOf" srcId="{CF132BA6-8A71-4FDD-876B-EC15283CC590}" destId="{41921E81-8CC8-4541-9816-B93E1D26BD33}" srcOrd="1" destOrd="0" presId="urn:microsoft.com/office/officeart/2005/8/layout/radial5"/>
    <dgm:cxn modelId="{70450142-F83B-41DB-8C35-186C4CB3763F}" srcId="{8623A7CC-172D-45C1-B352-F70579FF221A}" destId="{BA275138-F752-4ECE-8BE2-69251C0AD647}" srcOrd="4" destOrd="0" parTransId="{D92729F5-779D-451A-B291-02BD1D02D550}" sibTransId="{D1CDDF1F-6C2F-4E76-A322-BF9B7DF97400}"/>
    <dgm:cxn modelId="{BE2AE363-B0B7-44FA-9BBF-91EB45C9067D}" type="presOf" srcId="{BA275138-F752-4ECE-8BE2-69251C0AD647}" destId="{33B4C342-9A26-4C1A-A39B-E0CE15B42D43}" srcOrd="0" destOrd="0" presId="urn:microsoft.com/office/officeart/2005/8/layout/radial5"/>
    <dgm:cxn modelId="{F838326A-CAA7-4353-9599-408EAB8CAACF}" type="presOf" srcId="{D92729F5-779D-451A-B291-02BD1D02D550}" destId="{8CE3AAC7-664B-44DB-9874-29F53FD298EE}" srcOrd="0" destOrd="0" presId="urn:microsoft.com/office/officeart/2005/8/layout/radial5"/>
    <dgm:cxn modelId="{4BE9956D-C926-4910-8A5A-831896FDE324}" srcId="{8623A7CC-172D-45C1-B352-F70579FF221A}" destId="{588A24DC-8021-4B0D-B734-23554388D5AB}" srcOrd="2" destOrd="0" parTransId="{BD260C77-FE4A-4338-9D30-587D38403597}" sibTransId="{E809EE81-CE91-45FD-B106-845780ED3457}"/>
    <dgm:cxn modelId="{C384096F-71D3-4C47-A20F-C4D5ACACDA0E}" type="presOf" srcId="{3A3F1145-0189-4D42-A249-6590425ABFD8}" destId="{FEF87580-BDF1-417F-A5D5-548624A438AA}" srcOrd="0" destOrd="0" presId="urn:microsoft.com/office/officeart/2005/8/layout/radial5"/>
    <dgm:cxn modelId="{32EE0186-9450-4113-B6C0-0CF1F705BBD7}" type="presOf" srcId="{3A3F1145-0189-4D42-A249-6590425ABFD8}" destId="{584E55AD-51BC-48F7-834F-C68AE9A26686}" srcOrd="1" destOrd="0" presId="urn:microsoft.com/office/officeart/2005/8/layout/radial5"/>
    <dgm:cxn modelId="{A365A68A-D42C-476B-9BCF-C1F5AC3D915A}" srcId="{651F5D30-DACB-4506-ABA3-D300CE88471A}" destId="{8623A7CC-172D-45C1-B352-F70579FF221A}" srcOrd="0" destOrd="0" parTransId="{5540298E-CDD7-46BC-9C28-70783981BA61}" sibTransId="{18E6E05A-DDBB-4508-AC1E-0AF933AF43FC}"/>
    <dgm:cxn modelId="{EE590B8D-CAA9-421D-9FF9-57CC7531BE81}" srcId="{8623A7CC-172D-45C1-B352-F70579FF221A}" destId="{CF61F0D6-20EC-426F-846D-05D8844923AD}" srcOrd="3" destOrd="0" parTransId="{3A3F1145-0189-4D42-A249-6590425ABFD8}" sibTransId="{4B01391C-BA31-46BD-9E06-056D7DE97CD6}"/>
    <dgm:cxn modelId="{DC3EF398-583C-465C-8005-7352254DD758}" type="presOf" srcId="{BD260C77-FE4A-4338-9D30-587D38403597}" destId="{40753979-0F05-47B1-8D72-F4FE44442992}" srcOrd="1" destOrd="0" presId="urn:microsoft.com/office/officeart/2005/8/layout/radial5"/>
    <dgm:cxn modelId="{67D4EEAF-4B6E-42C4-9569-02E515A17C78}" srcId="{8623A7CC-172D-45C1-B352-F70579FF221A}" destId="{689F899E-8560-4BFE-8896-8323BE921D5B}" srcOrd="1" destOrd="0" parTransId="{36464245-6CD0-4092-91B6-1C3C636E7A14}" sibTransId="{24C0EC5E-54E3-45AB-95F3-40A22C947E88}"/>
    <dgm:cxn modelId="{23FE01B7-9004-4909-BFD7-E90E829023BE}" type="presOf" srcId="{D92729F5-779D-451A-B291-02BD1D02D550}" destId="{F9D517BC-F951-4944-908D-3CACD4AC11F1}" srcOrd="1" destOrd="0" presId="urn:microsoft.com/office/officeart/2005/8/layout/radial5"/>
    <dgm:cxn modelId="{76F914C2-280A-433B-B9CF-077CD688B076}" type="presOf" srcId="{CF132BA6-8A71-4FDD-876B-EC15283CC590}" destId="{425770EB-C8E4-4F81-999B-71B58BC8E205}" srcOrd="0" destOrd="0" presId="urn:microsoft.com/office/officeart/2005/8/layout/radial5"/>
    <dgm:cxn modelId="{A6CD9ED7-6D02-461A-B1FA-81E7E3B76F1E}" type="presOf" srcId="{588A24DC-8021-4B0D-B734-23554388D5AB}" destId="{2C62D21F-F9B6-42A0-B2B4-F062B6F69122}" srcOrd="0" destOrd="0" presId="urn:microsoft.com/office/officeart/2005/8/layout/radial5"/>
    <dgm:cxn modelId="{55D162D9-7ECB-410A-977D-08F54BFAD229}" srcId="{8623A7CC-172D-45C1-B352-F70579FF221A}" destId="{B864FC03-C8C6-4ACD-BFA2-D8AF56A1BF38}" srcOrd="0" destOrd="0" parTransId="{CF132BA6-8A71-4FDD-876B-EC15283CC590}" sibTransId="{9D2722CA-67DD-4565-8269-BB9E2902570E}"/>
    <dgm:cxn modelId="{2937DCE3-C413-4849-B139-5BD78A19A5F6}" type="presOf" srcId="{36464245-6CD0-4092-91B6-1C3C636E7A14}" destId="{788BC49B-B551-40B6-9306-05A951D51220}" srcOrd="1" destOrd="0" presId="urn:microsoft.com/office/officeart/2005/8/layout/radial5"/>
    <dgm:cxn modelId="{D51235EA-7BD7-4E1D-A2C0-2495619E7A34}" type="presOf" srcId="{0A02D270-EE3F-43C5-81FF-D27BAB82EA82}" destId="{D7E348A8-FCB9-4860-AFB4-98F869E83E3D}" srcOrd="1" destOrd="0" presId="urn:microsoft.com/office/officeart/2005/8/layout/radial5"/>
    <dgm:cxn modelId="{FDEB859B-8326-4A5B-866D-BD5F59F52B07}" type="presParOf" srcId="{725E2E17-B140-48C0-A2A8-E587B4449943}" destId="{5E5B8D40-92D5-4146-B4DB-13E9FE173FAA}" srcOrd="0" destOrd="0" presId="urn:microsoft.com/office/officeart/2005/8/layout/radial5"/>
    <dgm:cxn modelId="{0F237695-AB0D-4E74-A910-86357701D705}" type="presParOf" srcId="{725E2E17-B140-48C0-A2A8-E587B4449943}" destId="{425770EB-C8E4-4F81-999B-71B58BC8E205}" srcOrd="1" destOrd="0" presId="urn:microsoft.com/office/officeart/2005/8/layout/radial5"/>
    <dgm:cxn modelId="{A00700E7-B5B9-451B-AACF-4E57EBB70DAD}" type="presParOf" srcId="{425770EB-C8E4-4F81-999B-71B58BC8E205}" destId="{41921E81-8CC8-4541-9816-B93E1D26BD33}" srcOrd="0" destOrd="0" presId="urn:microsoft.com/office/officeart/2005/8/layout/radial5"/>
    <dgm:cxn modelId="{E65220F7-155E-429F-A75E-551346096616}" type="presParOf" srcId="{725E2E17-B140-48C0-A2A8-E587B4449943}" destId="{E3251564-24D1-4525-9B71-79282304CFE2}" srcOrd="2" destOrd="0" presId="urn:microsoft.com/office/officeart/2005/8/layout/radial5"/>
    <dgm:cxn modelId="{A4502B0B-CFC1-4266-8CF6-74EFE212BC2E}" type="presParOf" srcId="{725E2E17-B140-48C0-A2A8-E587B4449943}" destId="{B8CBB4EA-FFD0-42DE-8521-3D0310D0506E}" srcOrd="3" destOrd="0" presId="urn:microsoft.com/office/officeart/2005/8/layout/radial5"/>
    <dgm:cxn modelId="{019E252A-894E-41A7-B268-306D0FCAD2DB}" type="presParOf" srcId="{B8CBB4EA-FFD0-42DE-8521-3D0310D0506E}" destId="{788BC49B-B551-40B6-9306-05A951D51220}" srcOrd="0" destOrd="0" presId="urn:microsoft.com/office/officeart/2005/8/layout/radial5"/>
    <dgm:cxn modelId="{508EBADF-935A-4D50-8148-FA0742FA361C}" type="presParOf" srcId="{725E2E17-B140-48C0-A2A8-E587B4449943}" destId="{40554CCF-E9C1-4580-9D39-317D31E2CB95}" srcOrd="4" destOrd="0" presId="urn:microsoft.com/office/officeart/2005/8/layout/radial5"/>
    <dgm:cxn modelId="{7D4EE358-7797-44AA-9C5D-8798754C2B44}" type="presParOf" srcId="{725E2E17-B140-48C0-A2A8-E587B4449943}" destId="{ED040780-D406-4482-82FC-34D4783ED6EC}" srcOrd="5" destOrd="0" presId="urn:microsoft.com/office/officeart/2005/8/layout/radial5"/>
    <dgm:cxn modelId="{2884B0CC-3AD7-4F4E-AA0A-21B6D901F3FC}" type="presParOf" srcId="{ED040780-D406-4482-82FC-34D4783ED6EC}" destId="{40753979-0F05-47B1-8D72-F4FE44442992}" srcOrd="0" destOrd="0" presId="urn:microsoft.com/office/officeart/2005/8/layout/radial5"/>
    <dgm:cxn modelId="{54C70512-F5D4-45DD-BE89-5C6D04D4E6EF}" type="presParOf" srcId="{725E2E17-B140-48C0-A2A8-E587B4449943}" destId="{2C62D21F-F9B6-42A0-B2B4-F062B6F69122}" srcOrd="6" destOrd="0" presId="urn:microsoft.com/office/officeart/2005/8/layout/radial5"/>
    <dgm:cxn modelId="{261944B7-4F21-4F89-B76A-30EBD41917B2}" type="presParOf" srcId="{725E2E17-B140-48C0-A2A8-E587B4449943}" destId="{FEF87580-BDF1-417F-A5D5-548624A438AA}" srcOrd="7" destOrd="0" presId="urn:microsoft.com/office/officeart/2005/8/layout/radial5"/>
    <dgm:cxn modelId="{021BAC88-EA6B-47E1-8FF4-17FB4BC74FF9}" type="presParOf" srcId="{FEF87580-BDF1-417F-A5D5-548624A438AA}" destId="{584E55AD-51BC-48F7-834F-C68AE9A26686}" srcOrd="0" destOrd="0" presId="urn:microsoft.com/office/officeart/2005/8/layout/radial5"/>
    <dgm:cxn modelId="{12DDB2FD-97C1-453E-BFBE-18D436DE545F}" type="presParOf" srcId="{725E2E17-B140-48C0-A2A8-E587B4449943}" destId="{A3F75609-3CCD-44D3-8A10-58C8E6CC12BC}" srcOrd="8" destOrd="0" presId="urn:microsoft.com/office/officeart/2005/8/layout/radial5"/>
    <dgm:cxn modelId="{E7A5A01A-21C9-4CEE-87C3-07F705EBBB5A}" type="presParOf" srcId="{725E2E17-B140-48C0-A2A8-E587B4449943}" destId="{8CE3AAC7-664B-44DB-9874-29F53FD298EE}" srcOrd="9" destOrd="0" presId="urn:microsoft.com/office/officeart/2005/8/layout/radial5"/>
    <dgm:cxn modelId="{FC06D8EF-07D7-4B6B-904A-5F68F2DD5E81}" type="presParOf" srcId="{8CE3AAC7-664B-44DB-9874-29F53FD298EE}" destId="{F9D517BC-F951-4944-908D-3CACD4AC11F1}" srcOrd="0" destOrd="0" presId="urn:microsoft.com/office/officeart/2005/8/layout/radial5"/>
    <dgm:cxn modelId="{088A7342-528D-4620-A83F-506A5BEF2554}" type="presParOf" srcId="{725E2E17-B140-48C0-A2A8-E587B4449943}" destId="{33B4C342-9A26-4C1A-A39B-E0CE15B42D43}" srcOrd="10" destOrd="0" presId="urn:microsoft.com/office/officeart/2005/8/layout/radial5"/>
    <dgm:cxn modelId="{B9FBFFCC-DDC1-4B0A-895C-5FB4E9A2D77D}" type="presParOf" srcId="{725E2E17-B140-48C0-A2A8-E587B4449943}" destId="{CDB0C381-0922-4484-8893-4309799DC61F}" srcOrd="11" destOrd="0" presId="urn:microsoft.com/office/officeart/2005/8/layout/radial5"/>
    <dgm:cxn modelId="{203449A1-4405-419A-A58A-105F181DDE86}" type="presParOf" srcId="{CDB0C381-0922-4484-8893-4309799DC61F}" destId="{D7E348A8-FCB9-4860-AFB4-98F869E83E3D}" srcOrd="0" destOrd="0" presId="urn:microsoft.com/office/officeart/2005/8/layout/radial5"/>
    <dgm:cxn modelId="{16D260C2-3D3B-4649-BBFB-27C49B3BAD54}" type="presParOf" srcId="{725E2E17-B140-48C0-A2A8-E587B4449943}" destId="{92872E94-13C0-46F3-A7B7-43FD80858D6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9A48FD-A4A0-4EEA-9100-B6283C8425DC}" type="doc">
      <dgm:prSet loTypeId="urn:microsoft.com/office/officeart/2005/8/layout/hierarchy1" loCatId="hierarchy" qsTypeId="urn:microsoft.com/office/officeart/2005/8/quickstyle/3d3" qsCatId="3D" csTypeId="urn:microsoft.com/office/officeart/2005/8/colors/accent6_4" csCatId="accent6" phldr="1"/>
      <dgm:spPr/>
      <dgm:t>
        <a:bodyPr/>
        <a:lstStyle/>
        <a:p>
          <a:endParaRPr lang="en-US"/>
        </a:p>
      </dgm:t>
    </dgm:pt>
    <dgm:pt modelId="{2F2A33C7-66F8-485E-8C6A-E62510B3364D}">
      <dgm:prSet phldrT="[Text]" custT="1"/>
      <dgm:spPr/>
      <dgm:t>
        <a:bodyPr/>
        <a:lstStyle/>
        <a:p>
          <a:r>
            <a:rPr lang="en-US" sz="3600" b="1" dirty="0">
              <a:latin typeface="Arial" panose="020B0604020202020204" pitchFamily="34" charset="0"/>
              <a:cs typeface="Arial" panose="020B0604020202020204" pitchFamily="34" charset="0"/>
            </a:rPr>
            <a:t>County Extension Office</a:t>
          </a:r>
        </a:p>
      </dgm:t>
    </dgm:pt>
    <dgm:pt modelId="{C798EE15-7383-4919-B402-62860B4910A5}" type="parTrans" cxnId="{B8B52586-6EBC-4A35-9BDE-C87D18B3D0D7}">
      <dgm:prSet/>
      <dgm:spPr/>
      <dgm:t>
        <a:bodyPr/>
        <a:lstStyle/>
        <a:p>
          <a:endParaRPr lang="en-US" sz="2400" b="1">
            <a:latin typeface="Arial" panose="020B0604020202020204" pitchFamily="34" charset="0"/>
            <a:cs typeface="Arial" panose="020B0604020202020204" pitchFamily="34" charset="0"/>
          </a:endParaRPr>
        </a:p>
      </dgm:t>
    </dgm:pt>
    <dgm:pt modelId="{8FA6D23E-6713-4F25-BC06-9869087988C7}" type="sibTrans" cxnId="{B8B52586-6EBC-4A35-9BDE-C87D18B3D0D7}">
      <dgm:prSet/>
      <dgm:spPr/>
      <dgm:t>
        <a:bodyPr/>
        <a:lstStyle/>
        <a:p>
          <a:endParaRPr lang="en-US" sz="2400" b="1">
            <a:latin typeface="Arial" panose="020B0604020202020204" pitchFamily="34" charset="0"/>
            <a:cs typeface="Arial" panose="020B0604020202020204" pitchFamily="34" charset="0"/>
          </a:endParaRPr>
        </a:p>
      </dgm:t>
    </dgm:pt>
    <dgm:pt modelId="{B9F1AF24-9156-4D84-BFD4-DFC77EDD1FBF}">
      <dgm:prSet phldrT="[Text]" custT="1"/>
      <dgm:spPr/>
      <dgm:t>
        <a:bodyPr/>
        <a:lstStyle/>
        <a:p>
          <a:r>
            <a:rPr lang="en-US" sz="3600" b="1" dirty="0">
              <a:latin typeface="Arial" panose="020B0604020202020204" pitchFamily="34" charset="0"/>
              <a:cs typeface="Arial" panose="020B0604020202020204" pitchFamily="34" charset="0"/>
            </a:rPr>
            <a:t>County</a:t>
          </a:r>
          <a:r>
            <a:rPr lang="en-US" sz="40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Program Director</a:t>
          </a:r>
        </a:p>
      </dgm:t>
    </dgm:pt>
    <dgm:pt modelId="{5B9801EB-B8D0-4832-B1E4-8580CE8D5E59}" type="parTrans" cxnId="{4C4ECA07-E8E7-4323-9010-C44DA572EEA6}">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DE84DBB2-D4F6-4707-848A-CB383CD20B88}" type="sibTrans" cxnId="{4C4ECA07-E8E7-4323-9010-C44DA572EEA6}">
      <dgm:prSet/>
      <dgm:spPr/>
      <dgm:t>
        <a:bodyPr/>
        <a:lstStyle/>
        <a:p>
          <a:endParaRPr lang="en-US" sz="2400" b="1">
            <a:latin typeface="Arial" panose="020B0604020202020204" pitchFamily="34" charset="0"/>
            <a:cs typeface="Arial" panose="020B0604020202020204" pitchFamily="34" charset="0"/>
          </a:endParaRPr>
        </a:p>
      </dgm:t>
    </dgm:pt>
    <dgm:pt modelId="{F4DE83CF-B648-4732-8724-AC98FA858470}">
      <dgm:prSet phldrT="[Text]" custT="1"/>
      <dgm:spPr/>
      <dgm:t>
        <a:bodyPr/>
        <a:lstStyle/>
        <a:p>
          <a:r>
            <a:rPr lang="en-US" sz="3600" b="1" dirty="0">
              <a:latin typeface="Arial" panose="020B0604020202020204" pitchFamily="34" charset="0"/>
              <a:cs typeface="Arial" panose="020B0604020202020204" pitchFamily="34" charset="0"/>
            </a:rPr>
            <a:t>County Extension Agent</a:t>
          </a:r>
        </a:p>
      </dgm:t>
    </dgm:pt>
    <dgm:pt modelId="{16DF5C87-27D6-4A4E-B9A0-5F86F0ADBD30}" type="parTrans" cxnId="{B5B26199-0FAA-423E-BD97-EA56F21A0F5B}">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388709D4-54A1-451D-9C62-7744B5B5276C}" type="sibTrans" cxnId="{B5B26199-0FAA-423E-BD97-EA56F21A0F5B}">
      <dgm:prSet/>
      <dgm:spPr/>
      <dgm:t>
        <a:bodyPr/>
        <a:lstStyle/>
        <a:p>
          <a:endParaRPr lang="en-US" sz="2400" b="1">
            <a:latin typeface="Arial" panose="020B0604020202020204" pitchFamily="34" charset="0"/>
            <a:cs typeface="Arial" panose="020B0604020202020204" pitchFamily="34" charset="0"/>
          </a:endParaRPr>
        </a:p>
      </dgm:t>
    </dgm:pt>
    <dgm:pt modelId="{310A8DA5-136C-4D2E-8FC9-BAC4A141C494}">
      <dgm:prSet phldrT="[Text]" custT="1"/>
      <dgm:spPr/>
      <dgm:t>
        <a:bodyPr/>
        <a:lstStyle/>
        <a:p>
          <a:r>
            <a:rPr lang="en-US" sz="3600" b="1" dirty="0">
              <a:latin typeface="Arial" panose="020B0604020202020204" pitchFamily="34" charset="0"/>
              <a:cs typeface="Arial" panose="020B0604020202020204" pitchFamily="34" charset="0"/>
            </a:rPr>
            <a:t>Programs</a:t>
          </a:r>
        </a:p>
      </dgm:t>
    </dgm:pt>
    <dgm:pt modelId="{9651F3E6-3156-4164-B46F-17DEE7C9E490}" type="parTrans" cxnId="{2CE8F82F-0993-41A8-BF53-F47415EAA081}">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2F565DB9-8862-483F-B165-152804666E17}" type="sibTrans" cxnId="{2CE8F82F-0993-41A8-BF53-F47415EAA081}">
      <dgm:prSet/>
      <dgm:spPr/>
      <dgm:t>
        <a:bodyPr/>
        <a:lstStyle/>
        <a:p>
          <a:endParaRPr lang="en-US" sz="2400" b="1">
            <a:latin typeface="Arial" panose="020B0604020202020204" pitchFamily="34" charset="0"/>
            <a:cs typeface="Arial" panose="020B0604020202020204" pitchFamily="34" charset="0"/>
          </a:endParaRPr>
        </a:p>
      </dgm:t>
    </dgm:pt>
    <dgm:pt modelId="{3E1B732D-0701-4AB0-B387-7FD679F0368D}">
      <dgm:prSet phldrT="[Text]" custT="1"/>
      <dgm:spPr/>
      <dgm:t>
        <a:bodyPr/>
        <a:lstStyle/>
        <a:p>
          <a:r>
            <a:rPr lang="en-US" sz="2400" b="1" dirty="0">
              <a:latin typeface="Arial" panose="020B0604020202020204" pitchFamily="34" charset="0"/>
              <a:cs typeface="Arial" panose="020B0604020202020204" pitchFamily="34" charset="0"/>
            </a:rPr>
            <a:t>4-H</a:t>
          </a:r>
        </a:p>
      </dgm:t>
    </dgm:pt>
    <dgm:pt modelId="{AAC4C546-D7EB-45AB-9564-E70041A973F2}" type="parTrans" cxnId="{02B09A75-C229-40BB-B9B8-CE451EA3A06F}">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57D65115-AEBF-4E38-91F5-85F2977555A5}" type="sibTrans" cxnId="{02B09A75-C229-40BB-B9B8-CE451EA3A06F}">
      <dgm:prSet/>
      <dgm:spPr/>
      <dgm:t>
        <a:bodyPr/>
        <a:lstStyle/>
        <a:p>
          <a:endParaRPr lang="en-US" sz="2400" b="1">
            <a:latin typeface="Arial" panose="020B0604020202020204" pitchFamily="34" charset="0"/>
            <a:cs typeface="Arial" panose="020B0604020202020204" pitchFamily="34" charset="0"/>
          </a:endParaRPr>
        </a:p>
      </dgm:t>
    </dgm:pt>
    <dgm:pt modelId="{9540A04C-EFB6-4061-AE55-DCC5D0A4A42C}">
      <dgm:prSet phldrT="[Text]" custT="1"/>
      <dgm:spPr/>
      <dgm:t>
        <a:bodyPr/>
        <a:lstStyle/>
        <a:p>
          <a:r>
            <a:rPr lang="en-US" sz="2400" b="1" dirty="0">
              <a:latin typeface="Arial" panose="020B0604020202020204" pitchFamily="34" charset="0"/>
              <a:cs typeface="Arial" panose="020B0604020202020204" pitchFamily="34" charset="0"/>
            </a:rPr>
            <a:t>Ag</a:t>
          </a:r>
        </a:p>
      </dgm:t>
    </dgm:pt>
    <dgm:pt modelId="{29F6CE0C-F7F3-4EA4-B877-3DED34C8807A}" type="parTrans" cxnId="{560947D0-8BB6-48A1-BD76-E0438C0BB538}">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74EB9E6D-089F-4D09-837D-3E6349D65257}" type="sibTrans" cxnId="{560947D0-8BB6-48A1-BD76-E0438C0BB538}">
      <dgm:prSet/>
      <dgm:spPr/>
      <dgm:t>
        <a:bodyPr/>
        <a:lstStyle/>
        <a:p>
          <a:endParaRPr lang="en-US" sz="2400" b="1">
            <a:latin typeface="Arial" panose="020B0604020202020204" pitchFamily="34" charset="0"/>
            <a:cs typeface="Arial" panose="020B0604020202020204" pitchFamily="34" charset="0"/>
          </a:endParaRPr>
        </a:p>
      </dgm:t>
    </dgm:pt>
    <dgm:pt modelId="{A1883978-3D22-4D04-A15C-75B5B2E43862}">
      <dgm:prSet phldrT="[Text]" custT="1"/>
      <dgm:spPr/>
      <dgm:t>
        <a:bodyPr/>
        <a:lstStyle/>
        <a:p>
          <a:r>
            <a:rPr lang="en-US" sz="2400" b="1" dirty="0">
              <a:latin typeface="Arial" panose="020B0604020202020204" pitchFamily="34" charset="0"/>
              <a:cs typeface="Arial" panose="020B0604020202020204" pitchFamily="34" charset="0"/>
            </a:rPr>
            <a:t>FCS</a:t>
          </a:r>
          <a:endParaRPr lang="en-US" sz="1100" b="1" dirty="0">
            <a:latin typeface="Arial" panose="020B0604020202020204" pitchFamily="34" charset="0"/>
            <a:cs typeface="Arial" panose="020B0604020202020204" pitchFamily="34" charset="0"/>
          </a:endParaRPr>
        </a:p>
      </dgm:t>
    </dgm:pt>
    <dgm:pt modelId="{3BE1EC05-CC6D-4CFF-AB7A-E27351B64524}" type="parTrans" cxnId="{E34E0F5D-484F-481B-8555-03A43FC3AF45}">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25298F6A-11B6-4A77-BC3F-F94619760C3D}" type="sibTrans" cxnId="{E34E0F5D-484F-481B-8555-03A43FC3AF45}">
      <dgm:prSet/>
      <dgm:spPr/>
      <dgm:t>
        <a:bodyPr/>
        <a:lstStyle/>
        <a:p>
          <a:endParaRPr lang="en-US" sz="2400" b="1">
            <a:latin typeface="Arial" panose="020B0604020202020204" pitchFamily="34" charset="0"/>
            <a:cs typeface="Arial" panose="020B0604020202020204" pitchFamily="34" charset="0"/>
          </a:endParaRPr>
        </a:p>
      </dgm:t>
    </dgm:pt>
    <dgm:pt modelId="{DC35D015-0E61-43CC-8806-A051267F2856}">
      <dgm:prSet phldrT="[Text]" custT="1"/>
      <dgm:spPr/>
      <dgm:t>
        <a:bodyPr/>
        <a:lstStyle/>
        <a:p>
          <a:r>
            <a:rPr lang="en-US" sz="1800" b="1" dirty="0">
              <a:latin typeface="Arial" panose="020B0604020202020204" pitchFamily="34" charset="0"/>
              <a:cs typeface="Arial" panose="020B0604020202020204" pitchFamily="34" charset="0"/>
            </a:rPr>
            <a:t>Others</a:t>
          </a:r>
        </a:p>
      </dgm:t>
    </dgm:pt>
    <dgm:pt modelId="{3F55B536-EEDD-4E7C-97D2-3E71F31EBC6C}" type="parTrans" cxnId="{20C962E7-9F01-4E50-81A4-54A853AFFBD5}">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0100C35F-0B1B-4DF9-8E9F-EA5DEE017EB2}" type="sibTrans" cxnId="{20C962E7-9F01-4E50-81A4-54A853AFFBD5}">
      <dgm:prSet/>
      <dgm:spPr/>
      <dgm:t>
        <a:bodyPr/>
        <a:lstStyle/>
        <a:p>
          <a:endParaRPr lang="en-US" sz="2400" b="1">
            <a:latin typeface="Arial" panose="020B0604020202020204" pitchFamily="34" charset="0"/>
            <a:cs typeface="Arial" panose="020B0604020202020204" pitchFamily="34" charset="0"/>
          </a:endParaRPr>
        </a:p>
      </dgm:t>
    </dgm:pt>
    <dgm:pt modelId="{850B82A5-46A8-48C9-BCFD-382684194E1F}">
      <dgm:prSet phldrT="[Text]" custT="1"/>
      <dgm:spPr/>
      <dgm:t>
        <a:bodyPr/>
        <a:lstStyle/>
        <a:p>
          <a:r>
            <a:rPr lang="en-US" sz="1100" b="1" dirty="0">
              <a:latin typeface="Arial" panose="020B0604020202020204" pitchFamily="34" charset="0"/>
              <a:cs typeface="Arial" panose="020B0604020202020204" pitchFamily="34" charset="0"/>
            </a:rPr>
            <a:t>Organizational Leaders</a:t>
          </a:r>
        </a:p>
      </dgm:t>
    </dgm:pt>
    <dgm:pt modelId="{C12C4772-72B4-4CF8-B2ED-B34558163D44}" type="parTrans" cxnId="{63AF7B33-F316-4BE0-9376-6AD0CD252A49}">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226C9062-F632-4C8A-8E0B-21DE4AF5054E}" type="sibTrans" cxnId="{63AF7B33-F316-4BE0-9376-6AD0CD252A49}">
      <dgm:prSet/>
      <dgm:spPr/>
      <dgm:t>
        <a:bodyPr/>
        <a:lstStyle/>
        <a:p>
          <a:endParaRPr lang="en-US" sz="2400" b="1">
            <a:latin typeface="Arial" panose="020B0604020202020204" pitchFamily="34" charset="0"/>
            <a:cs typeface="Arial" panose="020B0604020202020204" pitchFamily="34" charset="0"/>
          </a:endParaRPr>
        </a:p>
      </dgm:t>
    </dgm:pt>
    <dgm:pt modelId="{4F32F30C-613B-4C2B-89E3-C3DA9BFE7824}">
      <dgm:prSet phldrT="[Text]" custT="1"/>
      <dgm:spPr/>
      <dgm:t>
        <a:bodyPr/>
        <a:lstStyle/>
        <a:p>
          <a:r>
            <a:rPr lang="en-US" sz="1100" b="1" dirty="0">
              <a:latin typeface="Arial" panose="020B0604020202020204" pitchFamily="34" charset="0"/>
              <a:cs typeface="Arial" panose="020B0604020202020204" pitchFamily="34" charset="0"/>
            </a:rPr>
            <a:t>Project Leaders</a:t>
          </a:r>
        </a:p>
      </dgm:t>
    </dgm:pt>
    <dgm:pt modelId="{D87D7094-69FD-4512-8CF7-482ED21DF3EE}" type="parTrans" cxnId="{E2A68C84-B5C6-499D-9CBF-A8A13222BE69}">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9C3CB333-8E1B-4BFE-8F8F-E90B06704EEC}" type="sibTrans" cxnId="{E2A68C84-B5C6-499D-9CBF-A8A13222BE69}">
      <dgm:prSet/>
      <dgm:spPr/>
      <dgm:t>
        <a:bodyPr/>
        <a:lstStyle/>
        <a:p>
          <a:endParaRPr lang="en-US" sz="2400" b="1">
            <a:latin typeface="Arial" panose="020B0604020202020204" pitchFamily="34" charset="0"/>
            <a:cs typeface="Arial" panose="020B0604020202020204" pitchFamily="34" charset="0"/>
          </a:endParaRPr>
        </a:p>
      </dgm:t>
    </dgm:pt>
    <dgm:pt modelId="{5CDBA258-649A-4E66-A7B9-0DCDD2F1CC8D}">
      <dgm:prSet phldrT="[Text]" custT="1"/>
      <dgm:spPr/>
      <dgm:t>
        <a:bodyPr/>
        <a:lstStyle/>
        <a:p>
          <a:r>
            <a:rPr lang="en-US" sz="1100" b="1" dirty="0">
              <a:latin typeface="Arial" panose="020B0604020202020204" pitchFamily="34" charset="0"/>
              <a:cs typeface="Arial" panose="020B0604020202020204" pitchFamily="34" charset="0"/>
            </a:rPr>
            <a:t>Other Leaders</a:t>
          </a:r>
        </a:p>
      </dgm:t>
    </dgm:pt>
    <dgm:pt modelId="{8372C9DA-B2F1-48C0-A816-5C6402C7DE5B}" type="parTrans" cxnId="{2A0C7886-9F4D-4F5A-AD5B-3A82CD055CE5}">
      <dgm:prSet>
        <dgm:style>
          <a:lnRef idx="3">
            <a:schemeClr val="accent6"/>
          </a:lnRef>
          <a:fillRef idx="0">
            <a:schemeClr val="accent6"/>
          </a:fillRef>
          <a:effectRef idx="2">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89AB6A49-F84C-42A4-8A86-ACE4462E83C8}" type="sibTrans" cxnId="{2A0C7886-9F4D-4F5A-AD5B-3A82CD055CE5}">
      <dgm:prSet/>
      <dgm:spPr/>
      <dgm:t>
        <a:bodyPr/>
        <a:lstStyle/>
        <a:p>
          <a:endParaRPr lang="en-US" sz="2400" b="1">
            <a:latin typeface="Arial" panose="020B0604020202020204" pitchFamily="34" charset="0"/>
            <a:cs typeface="Arial" panose="020B0604020202020204" pitchFamily="34" charset="0"/>
          </a:endParaRPr>
        </a:p>
      </dgm:t>
    </dgm:pt>
    <dgm:pt modelId="{F98D8F38-3547-4763-9B68-A8A40FD09F8C}" type="pres">
      <dgm:prSet presAssocID="{A29A48FD-A4A0-4EEA-9100-B6283C8425DC}" presName="hierChild1" presStyleCnt="0">
        <dgm:presLayoutVars>
          <dgm:chPref val="1"/>
          <dgm:dir/>
          <dgm:animOne val="branch"/>
          <dgm:animLvl val="lvl"/>
          <dgm:resizeHandles/>
        </dgm:presLayoutVars>
      </dgm:prSet>
      <dgm:spPr/>
    </dgm:pt>
    <dgm:pt modelId="{448E5639-FC2F-4A42-A5E6-7A7C87A3888C}" type="pres">
      <dgm:prSet presAssocID="{2F2A33C7-66F8-485E-8C6A-E62510B3364D}" presName="hierRoot1" presStyleCnt="0"/>
      <dgm:spPr/>
    </dgm:pt>
    <dgm:pt modelId="{29ED1947-A160-4675-B092-66E03DC07725}" type="pres">
      <dgm:prSet presAssocID="{2F2A33C7-66F8-485E-8C6A-E62510B3364D}" presName="composite" presStyleCnt="0"/>
      <dgm:spPr/>
    </dgm:pt>
    <dgm:pt modelId="{3F5593F7-E6A3-4CE2-AD42-E99E5D8B1136}" type="pres">
      <dgm:prSet presAssocID="{2F2A33C7-66F8-485E-8C6A-E62510B3364D}" presName="background" presStyleLbl="node0" presStyleIdx="0" presStyleCnt="1"/>
      <dgm:spPr/>
    </dgm:pt>
    <dgm:pt modelId="{33A5B6B9-7964-479B-9FE5-44A7E7C66700}" type="pres">
      <dgm:prSet presAssocID="{2F2A33C7-66F8-485E-8C6A-E62510B3364D}" presName="text" presStyleLbl="fgAcc0" presStyleIdx="0" presStyleCnt="1" custScaleX="750294">
        <dgm:presLayoutVars>
          <dgm:chPref val="3"/>
        </dgm:presLayoutVars>
      </dgm:prSet>
      <dgm:spPr/>
    </dgm:pt>
    <dgm:pt modelId="{37A2EE98-5E35-45E2-B6ED-C728C7E687C2}" type="pres">
      <dgm:prSet presAssocID="{2F2A33C7-66F8-485E-8C6A-E62510B3364D}" presName="hierChild2" presStyleCnt="0"/>
      <dgm:spPr/>
    </dgm:pt>
    <dgm:pt modelId="{24BFE9CD-3E39-4CD9-A7E1-60AFAF068E0A}" type="pres">
      <dgm:prSet presAssocID="{5B9801EB-B8D0-4832-B1E4-8580CE8D5E59}" presName="Name10" presStyleLbl="parChTrans1D2" presStyleIdx="0" presStyleCnt="1"/>
      <dgm:spPr/>
    </dgm:pt>
    <dgm:pt modelId="{124DD97B-FB27-41CA-A21E-41E9A46330AC}" type="pres">
      <dgm:prSet presAssocID="{B9F1AF24-9156-4D84-BFD4-DFC77EDD1FBF}" presName="hierRoot2" presStyleCnt="0"/>
      <dgm:spPr/>
    </dgm:pt>
    <dgm:pt modelId="{58D0DD43-F181-43FE-A721-E3AA11D7D4A4}" type="pres">
      <dgm:prSet presAssocID="{B9F1AF24-9156-4D84-BFD4-DFC77EDD1FBF}" presName="composite2" presStyleCnt="0"/>
      <dgm:spPr/>
    </dgm:pt>
    <dgm:pt modelId="{A502FC9A-AE69-4E92-A141-C4102CEA39CE}" type="pres">
      <dgm:prSet presAssocID="{B9F1AF24-9156-4D84-BFD4-DFC77EDD1FBF}" presName="background2" presStyleLbl="node2" presStyleIdx="0" presStyleCnt="1"/>
      <dgm:spPr/>
    </dgm:pt>
    <dgm:pt modelId="{ABA60F6A-B900-402C-990E-40428711AB8E}" type="pres">
      <dgm:prSet presAssocID="{B9F1AF24-9156-4D84-BFD4-DFC77EDD1FBF}" presName="text2" presStyleLbl="fgAcc2" presStyleIdx="0" presStyleCnt="1" custScaleX="750294">
        <dgm:presLayoutVars>
          <dgm:chPref val="3"/>
        </dgm:presLayoutVars>
      </dgm:prSet>
      <dgm:spPr/>
    </dgm:pt>
    <dgm:pt modelId="{9F677492-B940-4FEC-A382-6DEBC764F494}" type="pres">
      <dgm:prSet presAssocID="{B9F1AF24-9156-4D84-BFD4-DFC77EDD1FBF}" presName="hierChild3" presStyleCnt="0"/>
      <dgm:spPr/>
    </dgm:pt>
    <dgm:pt modelId="{12591C2E-0E8F-4BE5-8CEB-6465A1FC8B00}" type="pres">
      <dgm:prSet presAssocID="{16DF5C87-27D6-4A4E-B9A0-5F86F0ADBD30}" presName="Name17" presStyleLbl="parChTrans1D3" presStyleIdx="0" presStyleCnt="1"/>
      <dgm:spPr/>
    </dgm:pt>
    <dgm:pt modelId="{28B1CD5A-1188-4AED-9842-A87E852CA721}" type="pres">
      <dgm:prSet presAssocID="{F4DE83CF-B648-4732-8724-AC98FA858470}" presName="hierRoot3" presStyleCnt="0"/>
      <dgm:spPr/>
    </dgm:pt>
    <dgm:pt modelId="{1EB230DF-E030-453A-8B79-398B850D78B8}" type="pres">
      <dgm:prSet presAssocID="{F4DE83CF-B648-4732-8724-AC98FA858470}" presName="composite3" presStyleCnt="0"/>
      <dgm:spPr/>
    </dgm:pt>
    <dgm:pt modelId="{5CA09976-E83D-4ED4-9EF9-66D596AFEEFB}" type="pres">
      <dgm:prSet presAssocID="{F4DE83CF-B648-4732-8724-AC98FA858470}" presName="background3" presStyleLbl="node3" presStyleIdx="0" presStyleCnt="1"/>
      <dgm:spPr/>
    </dgm:pt>
    <dgm:pt modelId="{30002D21-D651-4A64-9645-60E66E9FDB1E}" type="pres">
      <dgm:prSet presAssocID="{F4DE83CF-B648-4732-8724-AC98FA858470}" presName="text3" presStyleLbl="fgAcc3" presStyleIdx="0" presStyleCnt="1" custScaleX="750294">
        <dgm:presLayoutVars>
          <dgm:chPref val="3"/>
        </dgm:presLayoutVars>
      </dgm:prSet>
      <dgm:spPr/>
    </dgm:pt>
    <dgm:pt modelId="{011C539E-D9EE-47A9-B132-50783079931F}" type="pres">
      <dgm:prSet presAssocID="{F4DE83CF-B648-4732-8724-AC98FA858470}" presName="hierChild4" presStyleCnt="0"/>
      <dgm:spPr/>
    </dgm:pt>
    <dgm:pt modelId="{9403B2C8-DB37-4EEB-A14E-AC8EEDB1CCEF}" type="pres">
      <dgm:prSet presAssocID="{9651F3E6-3156-4164-B46F-17DEE7C9E490}" presName="Name23" presStyleLbl="parChTrans1D4" presStyleIdx="0" presStyleCnt="8"/>
      <dgm:spPr/>
    </dgm:pt>
    <dgm:pt modelId="{B67631F6-3DEF-4743-A718-7FF154A74FF4}" type="pres">
      <dgm:prSet presAssocID="{310A8DA5-136C-4D2E-8FC9-BAC4A141C494}" presName="hierRoot4" presStyleCnt="0"/>
      <dgm:spPr/>
    </dgm:pt>
    <dgm:pt modelId="{B516C900-D204-4DC9-B323-E7BA0076339B}" type="pres">
      <dgm:prSet presAssocID="{310A8DA5-136C-4D2E-8FC9-BAC4A141C494}" presName="composite4" presStyleCnt="0"/>
      <dgm:spPr/>
    </dgm:pt>
    <dgm:pt modelId="{962A3620-782A-42C6-A725-F666657083D4}" type="pres">
      <dgm:prSet presAssocID="{310A8DA5-136C-4D2E-8FC9-BAC4A141C494}" presName="background4" presStyleLbl="node4" presStyleIdx="0" presStyleCnt="8"/>
      <dgm:spPr/>
    </dgm:pt>
    <dgm:pt modelId="{12DC4AB3-476E-42B9-9799-5359466F1A0E}" type="pres">
      <dgm:prSet presAssocID="{310A8DA5-136C-4D2E-8FC9-BAC4A141C494}" presName="text4" presStyleLbl="fgAcc4" presStyleIdx="0" presStyleCnt="8" custScaleX="750294">
        <dgm:presLayoutVars>
          <dgm:chPref val="3"/>
        </dgm:presLayoutVars>
      </dgm:prSet>
      <dgm:spPr/>
    </dgm:pt>
    <dgm:pt modelId="{F6C2F070-B159-49EC-8D2F-FA4745CD874D}" type="pres">
      <dgm:prSet presAssocID="{310A8DA5-136C-4D2E-8FC9-BAC4A141C494}" presName="hierChild5" presStyleCnt="0"/>
      <dgm:spPr/>
    </dgm:pt>
    <dgm:pt modelId="{64E63A67-72BC-49DC-8FC7-7F56949E3135}" type="pres">
      <dgm:prSet presAssocID="{AAC4C546-D7EB-45AB-9564-E70041A973F2}" presName="Name23" presStyleLbl="parChTrans1D4" presStyleIdx="1" presStyleCnt="8"/>
      <dgm:spPr/>
    </dgm:pt>
    <dgm:pt modelId="{F7D33D72-1EA2-4CD9-979C-C086C2416773}" type="pres">
      <dgm:prSet presAssocID="{3E1B732D-0701-4AB0-B387-7FD679F0368D}" presName="hierRoot4" presStyleCnt="0"/>
      <dgm:spPr/>
    </dgm:pt>
    <dgm:pt modelId="{924D6C69-5F69-48CC-9FA1-B24A127D06DA}" type="pres">
      <dgm:prSet presAssocID="{3E1B732D-0701-4AB0-B387-7FD679F0368D}" presName="composite4" presStyleCnt="0"/>
      <dgm:spPr/>
    </dgm:pt>
    <dgm:pt modelId="{050771A1-E651-4690-BB58-1F5D06AB4531}" type="pres">
      <dgm:prSet presAssocID="{3E1B732D-0701-4AB0-B387-7FD679F0368D}" presName="background4" presStyleLbl="node4" presStyleIdx="1" presStyleCnt="8"/>
      <dgm:spPr>
        <a:solidFill>
          <a:srgbClr val="006600"/>
        </a:solidFill>
      </dgm:spPr>
    </dgm:pt>
    <dgm:pt modelId="{B242B188-4D2F-427A-9E8B-139843BE8DB9}" type="pres">
      <dgm:prSet presAssocID="{3E1B732D-0701-4AB0-B387-7FD679F0368D}" presName="text4" presStyleLbl="fgAcc4" presStyleIdx="1" presStyleCnt="8">
        <dgm:presLayoutVars>
          <dgm:chPref val="3"/>
        </dgm:presLayoutVars>
      </dgm:prSet>
      <dgm:spPr/>
    </dgm:pt>
    <dgm:pt modelId="{98538912-A248-4812-BC03-C6DA8E6BC9DC}" type="pres">
      <dgm:prSet presAssocID="{3E1B732D-0701-4AB0-B387-7FD679F0368D}" presName="hierChild5" presStyleCnt="0"/>
      <dgm:spPr/>
    </dgm:pt>
    <dgm:pt modelId="{641ED365-B9C0-4554-B3AC-3051561CAAE6}" type="pres">
      <dgm:prSet presAssocID="{C12C4772-72B4-4CF8-B2ED-B34558163D44}" presName="Name23" presStyleLbl="parChTrans1D4" presStyleIdx="2" presStyleCnt="8"/>
      <dgm:spPr/>
    </dgm:pt>
    <dgm:pt modelId="{6C40A306-B95B-475C-8D7A-3CF432FEC0EA}" type="pres">
      <dgm:prSet presAssocID="{850B82A5-46A8-48C9-BCFD-382684194E1F}" presName="hierRoot4" presStyleCnt="0"/>
      <dgm:spPr/>
    </dgm:pt>
    <dgm:pt modelId="{1177A358-7401-4D1B-A23B-C01668F0F726}" type="pres">
      <dgm:prSet presAssocID="{850B82A5-46A8-48C9-BCFD-382684194E1F}" presName="composite4" presStyleCnt="0"/>
      <dgm:spPr/>
    </dgm:pt>
    <dgm:pt modelId="{666F9F3C-B60C-4F72-A32A-92C746107F5D}" type="pres">
      <dgm:prSet presAssocID="{850B82A5-46A8-48C9-BCFD-382684194E1F}" presName="background4" presStyleLbl="node4" presStyleIdx="2" presStyleCnt="8"/>
      <dgm:spPr/>
    </dgm:pt>
    <dgm:pt modelId="{B0C3C358-C660-4A27-BCCC-4FC8EC1B8561}" type="pres">
      <dgm:prSet presAssocID="{850B82A5-46A8-48C9-BCFD-382684194E1F}" presName="text4" presStyleLbl="fgAcc4" presStyleIdx="2" presStyleCnt="8" custScaleX="112579">
        <dgm:presLayoutVars>
          <dgm:chPref val="3"/>
        </dgm:presLayoutVars>
      </dgm:prSet>
      <dgm:spPr/>
    </dgm:pt>
    <dgm:pt modelId="{174E7227-9C86-4572-8E4C-888B2AAA8294}" type="pres">
      <dgm:prSet presAssocID="{850B82A5-46A8-48C9-BCFD-382684194E1F}" presName="hierChild5" presStyleCnt="0"/>
      <dgm:spPr/>
    </dgm:pt>
    <dgm:pt modelId="{062401EA-4645-4FB4-B947-D63F080E6626}" type="pres">
      <dgm:prSet presAssocID="{D87D7094-69FD-4512-8CF7-482ED21DF3EE}" presName="Name23" presStyleLbl="parChTrans1D4" presStyleIdx="3" presStyleCnt="8"/>
      <dgm:spPr/>
    </dgm:pt>
    <dgm:pt modelId="{31299464-DB50-4148-A4FE-3781022D335B}" type="pres">
      <dgm:prSet presAssocID="{4F32F30C-613B-4C2B-89E3-C3DA9BFE7824}" presName="hierRoot4" presStyleCnt="0"/>
      <dgm:spPr/>
    </dgm:pt>
    <dgm:pt modelId="{51E9124C-5BDC-444B-9485-C78407405BDD}" type="pres">
      <dgm:prSet presAssocID="{4F32F30C-613B-4C2B-89E3-C3DA9BFE7824}" presName="composite4" presStyleCnt="0"/>
      <dgm:spPr/>
    </dgm:pt>
    <dgm:pt modelId="{D338D047-F299-41F3-8D3C-B0EAF672348A}" type="pres">
      <dgm:prSet presAssocID="{4F32F30C-613B-4C2B-89E3-C3DA9BFE7824}" presName="background4" presStyleLbl="node4" presStyleIdx="3" presStyleCnt="8"/>
      <dgm:spPr/>
    </dgm:pt>
    <dgm:pt modelId="{94C0A5B9-FB8C-4D28-9100-9B322E5BCCB2}" type="pres">
      <dgm:prSet presAssocID="{4F32F30C-613B-4C2B-89E3-C3DA9BFE7824}" presName="text4" presStyleLbl="fgAcc4" presStyleIdx="3" presStyleCnt="8">
        <dgm:presLayoutVars>
          <dgm:chPref val="3"/>
        </dgm:presLayoutVars>
      </dgm:prSet>
      <dgm:spPr/>
    </dgm:pt>
    <dgm:pt modelId="{BA1B5425-4DD7-4CA4-A796-A18961817D49}" type="pres">
      <dgm:prSet presAssocID="{4F32F30C-613B-4C2B-89E3-C3DA9BFE7824}" presName="hierChild5" presStyleCnt="0"/>
      <dgm:spPr/>
    </dgm:pt>
    <dgm:pt modelId="{6ED420A3-0E7E-4C0D-B88D-DD53ECB4D77A}" type="pres">
      <dgm:prSet presAssocID="{8372C9DA-B2F1-48C0-A816-5C6402C7DE5B}" presName="Name23" presStyleLbl="parChTrans1D4" presStyleIdx="4" presStyleCnt="8"/>
      <dgm:spPr/>
    </dgm:pt>
    <dgm:pt modelId="{197AA16F-2AE6-486B-BA86-0B4C4946D277}" type="pres">
      <dgm:prSet presAssocID="{5CDBA258-649A-4E66-A7B9-0DCDD2F1CC8D}" presName="hierRoot4" presStyleCnt="0"/>
      <dgm:spPr/>
    </dgm:pt>
    <dgm:pt modelId="{7C043B52-C3C6-4095-9503-B89B132BC9F5}" type="pres">
      <dgm:prSet presAssocID="{5CDBA258-649A-4E66-A7B9-0DCDD2F1CC8D}" presName="composite4" presStyleCnt="0"/>
      <dgm:spPr/>
    </dgm:pt>
    <dgm:pt modelId="{09A54752-832E-4C02-8DF4-2D3FCA8D5240}" type="pres">
      <dgm:prSet presAssocID="{5CDBA258-649A-4E66-A7B9-0DCDD2F1CC8D}" presName="background4" presStyleLbl="node4" presStyleIdx="4" presStyleCnt="8"/>
      <dgm:spPr/>
    </dgm:pt>
    <dgm:pt modelId="{469DC78B-DC7C-4748-A9DE-8C6F9CD2C03D}" type="pres">
      <dgm:prSet presAssocID="{5CDBA258-649A-4E66-A7B9-0DCDD2F1CC8D}" presName="text4" presStyleLbl="fgAcc4" presStyleIdx="4" presStyleCnt="8">
        <dgm:presLayoutVars>
          <dgm:chPref val="3"/>
        </dgm:presLayoutVars>
      </dgm:prSet>
      <dgm:spPr/>
    </dgm:pt>
    <dgm:pt modelId="{07F61D71-A5E6-44A3-9DA2-468A734CFCBF}" type="pres">
      <dgm:prSet presAssocID="{5CDBA258-649A-4E66-A7B9-0DCDD2F1CC8D}" presName="hierChild5" presStyleCnt="0"/>
      <dgm:spPr/>
    </dgm:pt>
    <dgm:pt modelId="{875FE15F-CCBF-4322-A577-C16316168ECF}" type="pres">
      <dgm:prSet presAssocID="{29F6CE0C-F7F3-4EA4-B877-3DED34C8807A}" presName="Name23" presStyleLbl="parChTrans1D4" presStyleIdx="5" presStyleCnt="8"/>
      <dgm:spPr/>
    </dgm:pt>
    <dgm:pt modelId="{250F1699-7653-4D74-BDD8-FD2A22F76D7A}" type="pres">
      <dgm:prSet presAssocID="{9540A04C-EFB6-4061-AE55-DCC5D0A4A42C}" presName="hierRoot4" presStyleCnt="0"/>
      <dgm:spPr/>
    </dgm:pt>
    <dgm:pt modelId="{CD995877-2A6A-41DC-AB92-201791BF1CFF}" type="pres">
      <dgm:prSet presAssocID="{9540A04C-EFB6-4061-AE55-DCC5D0A4A42C}" presName="composite4" presStyleCnt="0"/>
      <dgm:spPr/>
    </dgm:pt>
    <dgm:pt modelId="{41C2D7E1-B07B-4FA7-88E8-5B12BE630FAA}" type="pres">
      <dgm:prSet presAssocID="{9540A04C-EFB6-4061-AE55-DCC5D0A4A42C}" presName="background4" presStyleLbl="node4" presStyleIdx="5" presStyleCnt="8"/>
      <dgm:spPr/>
    </dgm:pt>
    <dgm:pt modelId="{FD901182-51F7-404C-81F4-2F767918760C}" type="pres">
      <dgm:prSet presAssocID="{9540A04C-EFB6-4061-AE55-DCC5D0A4A42C}" presName="text4" presStyleLbl="fgAcc4" presStyleIdx="5" presStyleCnt="8">
        <dgm:presLayoutVars>
          <dgm:chPref val="3"/>
        </dgm:presLayoutVars>
      </dgm:prSet>
      <dgm:spPr/>
    </dgm:pt>
    <dgm:pt modelId="{BDD127B0-11D4-48E3-B020-98A780F9D563}" type="pres">
      <dgm:prSet presAssocID="{9540A04C-EFB6-4061-AE55-DCC5D0A4A42C}" presName="hierChild5" presStyleCnt="0"/>
      <dgm:spPr/>
    </dgm:pt>
    <dgm:pt modelId="{56909733-1FBF-471E-AD9E-B976D295FFE0}" type="pres">
      <dgm:prSet presAssocID="{3BE1EC05-CC6D-4CFF-AB7A-E27351B64524}" presName="Name23" presStyleLbl="parChTrans1D4" presStyleIdx="6" presStyleCnt="8"/>
      <dgm:spPr/>
    </dgm:pt>
    <dgm:pt modelId="{B7A2DB85-3F77-4894-B1CD-FE9BF79BF272}" type="pres">
      <dgm:prSet presAssocID="{A1883978-3D22-4D04-A15C-75B5B2E43862}" presName="hierRoot4" presStyleCnt="0"/>
      <dgm:spPr/>
    </dgm:pt>
    <dgm:pt modelId="{347582AA-1BE8-4A99-879D-278E4E5303DC}" type="pres">
      <dgm:prSet presAssocID="{A1883978-3D22-4D04-A15C-75B5B2E43862}" presName="composite4" presStyleCnt="0"/>
      <dgm:spPr/>
    </dgm:pt>
    <dgm:pt modelId="{98E3472C-10FE-40F6-8077-2AF88185A984}" type="pres">
      <dgm:prSet presAssocID="{A1883978-3D22-4D04-A15C-75B5B2E43862}" presName="background4" presStyleLbl="node4" presStyleIdx="6" presStyleCnt="8"/>
      <dgm:spPr/>
    </dgm:pt>
    <dgm:pt modelId="{63BA6EE0-FCED-4914-AB0B-3AAA3FCF356A}" type="pres">
      <dgm:prSet presAssocID="{A1883978-3D22-4D04-A15C-75B5B2E43862}" presName="text4" presStyleLbl="fgAcc4" presStyleIdx="6" presStyleCnt="8">
        <dgm:presLayoutVars>
          <dgm:chPref val="3"/>
        </dgm:presLayoutVars>
      </dgm:prSet>
      <dgm:spPr/>
    </dgm:pt>
    <dgm:pt modelId="{8D798D60-9B8A-4FA5-B3DB-7FB395BF4916}" type="pres">
      <dgm:prSet presAssocID="{A1883978-3D22-4D04-A15C-75B5B2E43862}" presName="hierChild5" presStyleCnt="0"/>
      <dgm:spPr/>
    </dgm:pt>
    <dgm:pt modelId="{7D666D7B-A6D3-430E-AF4C-231A462BD4B6}" type="pres">
      <dgm:prSet presAssocID="{3F55B536-EEDD-4E7C-97D2-3E71F31EBC6C}" presName="Name23" presStyleLbl="parChTrans1D4" presStyleIdx="7" presStyleCnt="8"/>
      <dgm:spPr/>
    </dgm:pt>
    <dgm:pt modelId="{33938693-50A8-4C1A-B8C9-F24FA1143150}" type="pres">
      <dgm:prSet presAssocID="{DC35D015-0E61-43CC-8806-A051267F2856}" presName="hierRoot4" presStyleCnt="0"/>
      <dgm:spPr/>
    </dgm:pt>
    <dgm:pt modelId="{B20DD930-9FA4-41C5-A47F-E3DBFC8045B2}" type="pres">
      <dgm:prSet presAssocID="{DC35D015-0E61-43CC-8806-A051267F2856}" presName="composite4" presStyleCnt="0"/>
      <dgm:spPr/>
    </dgm:pt>
    <dgm:pt modelId="{461972D9-39D4-4434-861C-C673C1B5EF1E}" type="pres">
      <dgm:prSet presAssocID="{DC35D015-0E61-43CC-8806-A051267F2856}" presName="background4" presStyleLbl="node4" presStyleIdx="7" presStyleCnt="8"/>
      <dgm:spPr/>
    </dgm:pt>
    <dgm:pt modelId="{F258FBE0-33D2-4779-993A-2E5B9F515C29}" type="pres">
      <dgm:prSet presAssocID="{DC35D015-0E61-43CC-8806-A051267F2856}" presName="text4" presStyleLbl="fgAcc4" presStyleIdx="7" presStyleCnt="8">
        <dgm:presLayoutVars>
          <dgm:chPref val="3"/>
        </dgm:presLayoutVars>
      </dgm:prSet>
      <dgm:spPr/>
    </dgm:pt>
    <dgm:pt modelId="{48FE1415-E127-453F-89FD-5DC68299C292}" type="pres">
      <dgm:prSet presAssocID="{DC35D015-0E61-43CC-8806-A051267F2856}" presName="hierChild5" presStyleCnt="0"/>
      <dgm:spPr/>
    </dgm:pt>
  </dgm:ptLst>
  <dgm:cxnLst>
    <dgm:cxn modelId="{5FF86400-8226-41EA-877A-496068C9773C}" type="presOf" srcId="{29F6CE0C-F7F3-4EA4-B877-3DED34C8807A}" destId="{875FE15F-CCBF-4322-A577-C16316168ECF}" srcOrd="0" destOrd="0" presId="urn:microsoft.com/office/officeart/2005/8/layout/hierarchy1"/>
    <dgm:cxn modelId="{48B65E06-EB8A-4097-903D-B23525A2A063}" type="presOf" srcId="{A1883978-3D22-4D04-A15C-75B5B2E43862}" destId="{63BA6EE0-FCED-4914-AB0B-3AAA3FCF356A}" srcOrd="0" destOrd="0" presId="urn:microsoft.com/office/officeart/2005/8/layout/hierarchy1"/>
    <dgm:cxn modelId="{4C4ECA07-E8E7-4323-9010-C44DA572EEA6}" srcId="{2F2A33C7-66F8-485E-8C6A-E62510B3364D}" destId="{B9F1AF24-9156-4D84-BFD4-DFC77EDD1FBF}" srcOrd="0" destOrd="0" parTransId="{5B9801EB-B8D0-4832-B1E4-8580CE8D5E59}" sibTransId="{DE84DBB2-D4F6-4707-848A-CB383CD20B88}"/>
    <dgm:cxn modelId="{7ED1891B-C521-40CB-A68C-EC1187A4B2A2}" type="presOf" srcId="{4F32F30C-613B-4C2B-89E3-C3DA9BFE7824}" destId="{94C0A5B9-FB8C-4D28-9100-9B322E5BCCB2}" srcOrd="0" destOrd="0" presId="urn:microsoft.com/office/officeart/2005/8/layout/hierarchy1"/>
    <dgm:cxn modelId="{BE9BBE1C-CAE2-4393-85F9-51769550C82E}" type="presOf" srcId="{D87D7094-69FD-4512-8CF7-482ED21DF3EE}" destId="{062401EA-4645-4FB4-B947-D63F080E6626}" srcOrd="0" destOrd="0" presId="urn:microsoft.com/office/officeart/2005/8/layout/hierarchy1"/>
    <dgm:cxn modelId="{45461A22-EB3F-4C11-99B8-FB44C767E517}" type="presOf" srcId="{850B82A5-46A8-48C9-BCFD-382684194E1F}" destId="{B0C3C358-C660-4A27-BCCC-4FC8EC1B8561}" srcOrd="0" destOrd="0" presId="urn:microsoft.com/office/officeart/2005/8/layout/hierarchy1"/>
    <dgm:cxn modelId="{6E45A125-F0EE-4962-A89C-A668479F819A}" type="presOf" srcId="{3E1B732D-0701-4AB0-B387-7FD679F0368D}" destId="{B242B188-4D2F-427A-9E8B-139843BE8DB9}" srcOrd="0" destOrd="0" presId="urn:microsoft.com/office/officeart/2005/8/layout/hierarchy1"/>
    <dgm:cxn modelId="{2CE8F82F-0993-41A8-BF53-F47415EAA081}" srcId="{F4DE83CF-B648-4732-8724-AC98FA858470}" destId="{310A8DA5-136C-4D2E-8FC9-BAC4A141C494}" srcOrd="0" destOrd="0" parTransId="{9651F3E6-3156-4164-B46F-17DEE7C9E490}" sibTransId="{2F565DB9-8862-483F-B165-152804666E17}"/>
    <dgm:cxn modelId="{63AF7B33-F316-4BE0-9376-6AD0CD252A49}" srcId="{3E1B732D-0701-4AB0-B387-7FD679F0368D}" destId="{850B82A5-46A8-48C9-BCFD-382684194E1F}" srcOrd="0" destOrd="0" parTransId="{C12C4772-72B4-4CF8-B2ED-B34558163D44}" sibTransId="{226C9062-F632-4C8A-8E0B-21DE4AF5054E}"/>
    <dgm:cxn modelId="{00B46F3E-5663-430F-B28C-70CDE2DA970D}" type="presOf" srcId="{3BE1EC05-CC6D-4CFF-AB7A-E27351B64524}" destId="{56909733-1FBF-471E-AD9E-B976D295FFE0}" srcOrd="0" destOrd="0" presId="urn:microsoft.com/office/officeart/2005/8/layout/hierarchy1"/>
    <dgm:cxn modelId="{D4EA1D5B-A93F-4921-B50A-6AFCDE8FCE23}" type="presOf" srcId="{9651F3E6-3156-4164-B46F-17DEE7C9E490}" destId="{9403B2C8-DB37-4EEB-A14E-AC8EEDB1CCEF}" srcOrd="0" destOrd="0" presId="urn:microsoft.com/office/officeart/2005/8/layout/hierarchy1"/>
    <dgm:cxn modelId="{E34E0F5D-484F-481B-8555-03A43FC3AF45}" srcId="{310A8DA5-136C-4D2E-8FC9-BAC4A141C494}" destId="{A1883978-3D22-4D04-A15C-75B5B2E43862}" srcOrd="2" destOrd="0" parTransId="{3BE1EC05-CC6D-4CFF-AB7A-E27351B64524}" sibTransId="{25298F6A-11B6-4A77-BC3F-F94619760C3D}"/>
    <dgm:cxn modelId="{8F46D447-871A-4CE6-99F1-C3D05D4346B2}" type="presOf" srcId="{9540A04C-EFB6-4061-AE55-DCC5D0A4A42C}" destId="{FD901182-51F7-404C-81F4-2F767918760C}" srcOrd="0" destOrd="0" presId="urn:microsoft.com/office/officeart/2005/8/layout/hierarchy1"/>
    <dgm:cxn modelId="{EE08D648-7BA4-462B-AEC2-DA21450E993C}" type="presOf" srcId="{B9F1AF24-9156-4D84-BFD4-DFC77EDD1FBF}" destId="{ABA60F6A-B900-402C-990E-40428711AB8E}" srcOrd="0" destOrd="0" presId="urn:microsoft.com/office/officeart/2005/8/layout/hierarchy1"/>
    <dgm:cxn modelId="{3F76104D-6D30-4332-A5CB-D05FF3A5DF18}" type="presOf" srcId="{5B9801EB-B8D0-4832-B1E4-8580CE8D5E59}" destId="{24BFE9CD-3E39-4CD9-A7E1-60AFAF068E0A}" srcOrd="0" destOrd="0" presId="urn:microsoft.com/office/officeart/2005/8/layout/hierarchy1"/>
    <dgm:cxn modelId="{02B09A75-C229-40BB-B9B8-CE451EA3A06F}" srcId="{310A8DA5-136C-4D2E-8FC9-BAC4A141C494}" destId="{3E1B732D-0701-4AB0-B387-7FD679F0368D}" srcOrd="0" destOrd="0" parTransId="{AAC4C546-D7EB-45AB-9564-E70041A973F2}" sibTransId="{57D65115-AEBF-4E38-91F5-85F2977555A5}"/>
    <dgm:cxn modelId="{BE12AD55-8D5B-411E-B388-2081031BB74F}" type="presOf" srcId="{F4DE83CF-B648-4732-8724-AC98FA858470}" destId="{30002D21-D651-4A64-9645-60E66E9FDB1E}" srcOrd="0" destOrd="0" presId="urn:microsoft.com/office/officeart/2005/8/layout/hierarchy1"/>
    <dgm:cxn modelId="{0AC63857-127C-4874-939F-650C2C3DA885}" type="presOf" srcId="{3F55B536-EEDD-4E7C-97D2-3E71F31EBC6C}" destId="{7D666D7B-A6D3-430E-AF4C-231A462BD4B6}" srcOrd="0" destOrd="0" presId="urn:microsoft.com/office/officeart/2005/8/layout/hierarchy1"/>
    <dgm:cxn modelId="{0DEE997F-ED64-427F-AE74-86D808482D9B}" type="presOf" srcId="{16DF5C87-27D6-4A4E-B9A0-5F86F0ADBD30}" destId="{12591C2E-0E8F-4BE5-8CEB-6465A1FC8B00}" srcOrd="0" destOrd="0" presId="urn:microsoft.com/office/officeart/2005/8/layout/hierarchy1"/>
    <dgm:cxn modelId="{E2A68C84-B5C6-499D-9CBF-A8A13222BE69}" srcId="{3E1B732D-0701-4AB0-B387-7FD679F0368D}" destId="{4F32F30C-613B-4C2B-89E3-C3DA9BFE7824}" srcOrd="1" destOrd="0" parTransId="{D87D7094-69FD-4512-8CF7-482ED21DF3EE}" sibTransId="{9C3CB333-8E1B-4BFE-8F8F-E90B06704EEC}"/>
    <dgm:cxn modelId="{B8B52586-6EBC-4A35-9BDE-C87D18B3D0D7}" srcId="{A29A48FD-A4A0-4EEA-9100-B6283C8425DC}" destId="{2F2A33C7-66F8-485E-8C6A-E62510B3364D}" srcOrd="0" destOrd="0" parTransId="{C798EE15-7383-4919-B402-62860B4910A5}" sibTransId="{8FA6D23E-6713-4F25-BC06-9869087988C7}"/>
    <dgm:cxn modelId="{2A0C7886-9F4D-4F5A-AD5B-3A82CD055CE5}" srcId="{3E1B732D-0701-4AB0-B387-7FD679F0368D}" destId="{5CDBA258-649A-4E66-A7B9-0DCDD2F1CC8D}" srcOrd="2" destOrd="0" parTransId="{8372C9DA-B2F1-48C0-A816-5C6402C7DE5B}" sibTransId="{89AB6A49-F84C-42A4-8A86-ACE4462E83C8}"/>
    <dgm:cxn modelId="{ED97888E-FB7F-45CC-AA12-C9C0DFBC4EBF}" type="presOf" srcId="{8372C9DA-B2F1-48C0-A816-5C6402C7DE5B}" destId="{6ED420A3-0E7E-4C0D-B88D-DD53ECB4D77A}" srcOrd="0" destOrd="0" presId="urn:microsoft.com/office/officeart/2005/8/layout/hierarchy1"/>
    <dgm:cxn modelId="{B5B26199-0FAA-423E-BD97-EA56F21A0F5B}" srcId="{B9F1AF24-9156-4D84-BFD4-DFC77EDD1FBF}" destId="{F4DE83CF-B648-4732-8724-AC98FA858470}" srcOrd="0" destOrd="0" parTransId="{16DF5C87-27D6-4A4E-B9A0-5F86F0ADBD30}" sibTransId="{388709D4-54A1-451D-9C62-7744B5B5276C}"/>
    <dgm:cxn modelId="{F6A791A2-51D4-4BF0-920C-BF3A08551917}" type="presOf" srcId="{C12C4772-72B4-4CF8-B2ED-B34558163D44}" destId="{641ED365-B9C0-4554-B3AC-3051561CAAE6}" srcOrd="0" destOrd="0" presId="urn:microsoft.com/office/officeart/2005/8/layout/hierarchy1"/>
    <dgm:cxn modelId="{AF199DBD-C526-42CB-BBE9-BF333CEA7B22}" type="presOf" srcId="{A29A48FD-A4A0-4EEA-9100-B6283C8425DC}" destId="{F98D8F38-3547-4763-9B68-A8A40FD09F8C}" srcOrd="0" destOrd="0" presId="urn:microsoft.com/office/officeart/2005/8/layout/hierarchy1"/>
    <dgm:cxn modelId="{997010BE-FB63-410B-9D3A-74457AAFF73D}" type="presOf" srcId="{AAC4C546-D7EB-45AB-9564-E70041A973F2}" destId="{64E63A67-72BC-49DC-8FC7-7F56949E3135}" srcOrd="0" destOrd="0" presId="urn:microsoft.com/office/officeart/2005/8/layout/hierarchy1"/>
    <dgm:cxn modelId="{5A87B2C6-B4DF-46A4-9840-FF0722731D8E}" type="presOf" srcId="{5CDBA258-649A-4E66-A7B9-0DCDD2F1CC8D}" destId="{469DC78B-DC7C-4748-A9DE-8C6F9CD2C03D}" srcOrd="0" destOrd="0" presId="urn:microsoft.com/office/officeart/2005/8/layout/hierarchy1"/>
    <dgm:cxn modelId="{C964CBCB-0810-4D7D-9F65-1B7FA0253570}" type="presOf" srcId="{2F2A33C7-66F8-485E-8C6A-E62510B3364D}" destId="{33A5B6B9-7964-479B-9FE5-44A7E7C66700}" srcOrd="0" destOrd="0" presId="urn:microsoft.com/office/officeart/2005/8/layout/hierarchy1"/>
    <dgm:cxn modelId="{560947D0-8BB6-48A1-BD76-E0438C0BB538}" srcId="{310A8DA5-136C-4D2E-8FC9-BAC4A141C494}" destId="{9540A04C-EFB6-4061-AE55-DCC5D0A4A42C}" srcOrd="1" destOrd="0" parTransId="{29F6CE0C-F7F3-4EA4-B877-3DED34C8807A}" sibTransId="{74EB9E6D-089F-4D09-837D-3E6349D65257}"/>
    <dgm:cxn modelId="{8A29A4DE-6BC7-4C29-A5DC-20A074469909}" type="presOf" srcId="{DC35D015-0E61-43CC-8806-A051267F2856}" destId="{F258FBE0-33D2-4779-993A-2E5B9F515C29}" srcOrd="0" destOrd="0" presId="urn:microsoft.com/office/officeart/2005/8/layout/hierarchy1"/>
    <dgm:cxn modelId="{20C962E7-9F01-4E50-81A4-54A853AFFBD5}" srcId="{310A8DA5-136C-4D2E-8FC9-BAC4A141C494}" destId="{DC35D015-0E61-43CC-8806-A051267F2856}" srcOrd="3" destOrd="0" parTransId="{3F55B536-EEDD-4E7C-97D2-3E71F31EBC6C}" sibTransId="{0100C35F-0B1B-4DF9-8E9F-EA5DEE017EB2}"/>
    <dgm:cxn modelId="{3ED5DAEC-76C1-44F9-BFEF-793D54E6AD54}" type="presOf" srcId="{310A8DA5-136C-4D2E-8FC9-BAC4A141C494}" destId="{12DC4AB3-476E-42B9-9799-5359466F1A0E}" srcOrd="0" destOrd="0" presId="urn:microsoft.com/office/officeart/2005/8/layout/hierarchy1"/>
    <dgm:cxn modelId="{F107341F-3187-4561-8CEA-7AAF8B4EEB76}" type="presParOf" srcId="{F98D8F38-3547-4763-9B68-A8A40FD09F8C}" destId="{448E5639-FC2F-4A42-A5E6-7A7C87A3888C}" srcOrd="0" destOrd="0" presId="urn:microsoft.com/office/officeart/2005/8/layout/hierarchy1"/>
    <dgm:cxn modelId="{52ED4ED5-9583-4C21-B343-338F43BCEE22}" type="presParOf" srcId="{448E5639-FC2F-4A42-A5E6-7A7C87A3888C}" destId="{29ED1947-A160-4675-B092-66E03DC07725}" srcOrd="0" destOrd="0" presId="urn:microsoft.com/office/officeart/2005/8/layout/hierarchy1"/>
    <dgm:cxn modelId="{633E081F-31FB-41F3-9CFE-487681092E4D}" type="presParOf" srcId="{29ED1947-A160-4675-B092-66E03DC07725}" destId="{3F5593F7-E6A3-4CE2-AD42-E99E5D8B1136}" srcOrd="0" destOrd="0" presId="urn:microsoft.com/office/officeart/2005/8/layout/hierarchy1"/>
    <dgm:cxn modelId="{098A25D8-766C-44F3-B9F5-173292ABB75B}" type="presParOf" srcId="{29ED1947-A160-4675-B092-66E03DC07725}" destId="{33A5B6B9-7964-479B-9FE5-44A7E7C66700}" srcOrd="1" destOrd="0" presId="urn:microsoft.com/office/officeart/2005/8/layout/hierarchy1"/>
    <dgm:cxn modelId="{D46A98B5-6DAE-401B-9F7C-F135978BD72B}" type="presParOf" srcId="{448E5639-FC2F-4A42-A5E6-7A7C87A3888C}" destId="{37A2EE98-5E35-45E2-B6ED-C728C7E687C2}" srcOrd="1" destOrd="0" presId="urn:microsoft.com/office/officeart/2005/8/layout/hierarchy1"/>
    <dgm:cxn modelId="{93348430-0644-4840-A631-A30549E3AFCD}" type="presParOf" srcId="{37A2EE98-5E35-45E2-B6ED-C728C7E687C2}" destId="{24BFE9CD-3E39-4CD9-A7E1-60AFAF068E0A}" srcOrd="0" destOrd="0" presId="urn:microsoft.com/office/officeart/2005/8/layout/hierarchy1"/>
    <dgm:cxn modelId="{4383A8A6-A7D6-4654-B04A-97C7D808EFBD}" type="presParOf" srcId="{37A2EE98-5E35-45E2-B6ED-C728C7E687C2}" destId="{124DD97B-FB27-41CA-A21E-41E9A46330AC}" srcOrd="1" destOrd="0" presId="urn:microsoft.com/office/officeart/2005/8/layout/hierarchy1"/>
    <dgm:cxn modelId="{6571D6E7-64A0-411B-90B8-9EB419074B2C}" type="presParOf" srcId="{124DD97B-FB27-41CA-A21E-41E9A46330AC}" destId="{58D0DD43-F181-43FE-A721-E3AA11D7D4A4}" srcOrd="0" destOrd="0" presId="urn:microsoft.com/office/officeart/2005/8/layout/hierarchy1"/>
    <dgm:cxn modelId="{B25D9F7F-C3B0-487C-841A-FF5054B08408}" type="presParOf" srcId="{58D0DD43-F181-43FE-A721-E3AA11D7D4A4}" destId="{A502FC9A-AE69-4E92-A141-C4102CEA39CE}" srcOrd="0" destOrd="0" presId="urn:microsoft.com/office/officeart/2005/8/layout/hierarchy1"/>
    <dgm:cxn modelId="{925B08BB-5693-41A4-BDE4-F6DB2C58760D}" type="presParOf" srcId="{58D0DD43-F181-43FE-A721-E3AA11D7D4A4}" destId="{ABA60F6A-B900-402C-990E-40428711AB8E}" srcOrd="1" destOrd="0" presId="urn:microsoft.com/office/officeart/2005/8/layout/hierarchy1"/>
    <dgm:cxn modelId="{D78F54A7-F02D-449B-AE30-5088E2CD5438}" type="presParOf" srcId="{124DD97B-FB27-41CA-A21E-41E9A46330AC}" destId="{9F677492-B940-4FEC-A382-6DEBC764F494}" srcOrd="1" destOrd="0" presId="urn:microsoft.com/office/officeart/2005/8/layout/hierarchy1"/>
    <dgm:cxn modelId="{420F3A48-A0EA-4B33-9BCB-061D78D6FFE0}" type="presParOf" srcId="{9F677492-B940-4FEC-A382-6DEBC764F494}" destId="{12591C2E-0E8F-4BE5-8CEB-6465A1FC8B00}" srcOrd="0" destOrd="0" presId="urn:microsoft.com/office/officeart/2005/8/layout/hierarchy1"/>
    <dgm:cxn modelId="{C2F6A383-0B10-4BDD-8EEC-3EEF6D3C9800}" type="presParOf" srcId="{9F677492-B940-4FEC-A382-6DEBC764F494}" destId="{28B1CD5A-1188-4AED-9842-A87E852CA721}" srcOrd="1" destOrd="0" presId="urn:microsoft.com/office/officeart/2005/8/layout/hierarchy1"/>
    <dgm:cxn modelId="{FBDC6D6A-B6B4-4FB9-96DF-A08879A79EBE}" type="presParOf" srcId="{28B1CD5A-1188-4AED-9842-A87E852CA721}" destId="{1EB230DF-E030-453A-8B79-398B850D78B8}" srcOrd="0" destOrd="0" presId="urn:microsoft.com/office/officeart/2005/8/layout/hierarchy1"/>
    <dgm:cxn modelId="{881BB872-27B9-445D-94F0-224FF8B4A623}" type="presParOf" srcId="{1EB230DF-E030-453A-8B79-398B850D78B8}" destId="{5CA09976-E83D-4ED4-9EF9-66D596AFEEFB}" srcOrd="0" destOrd="0" presId="urn:microsoft.com/office/officeart/2005/8/layout/hierarchy1"/>
    <dgm:cxn modelId="{91B5FC89-2179-44DB-9545-E42828B5D83E}" type="presParOf" srcId="{1EB230DF-E030-453A-8B79-398B850D78B8}" destId="{30002D21-D651-4A64-9645-60E66E9FDB1E}" srcOrd="1" destOrd="0" presId="urn:microsoft.com/office/officeart/2005/8/layout/hierarchy1"/>
    <dgm:cxn modelId="{B697A164-887D-4CAC-B4F4-6E932920DD4F}" type="presParOf" srcId="{28B1CD5A-1188-4AED-9842-A87E852CA721}" destId="{011C539E-D9EE-47A9-B132-50783079931F}" srcOrd="1" destOrd="0" presId="urn:microsoft.com/office/officeart/2005/8/layout/hierarchy1"/>
    <dgm:cxn modelId="{E00C150E-7283-4E8A-A809-2BA298CEBD91}" type="presParOf" srcId="{011C539E-D9EE-47A9-B132-50783079931F}" destId="{9403B2C8-DB37-4EEB-A14E-AC8EEDB1CCEF}" srcOrd="0" destOrd="0" presId="urn:microsoft.com/office/officeart/2005/8/layout/hierarchy1"/>
    <dgm:cxn modelId="{12310DC0-FA01-444F-9DDD-6B07264CD847}" type="presParOf" srcId="{011C539E-D9EE-47A9-B132-50783079931F}" destId="{B67631F6-3DEF-4743-A718-7FF154A74FF4}" srcOrd="1" destOrd="0" presId="urn:microsoft.com/office/officeart/2005/8/layout/hierarchy1"/>
    <dgm:cxn modelId="{0B2FBA0C-AE1A-41FA-9982-49F4AD67E52E}" type="presParOf" srcId="{B67631F6-3DEF-4743-A718-7FF154A74FF4}" destId="{B516C900-D204-4DC9-B323-E7BA0076339B}" srcOrd="0" destOrd="0" presId="urn:microsoft.com/office/officeart/2005/8/layout/hierarchy1"/>
    <dgm:cxn modelId="{D9B21C81-C6C5-4C99-9A4F-F47839F7B55A}" type="presParOf" srcId="{B516C900-D204-4DC9-B323-E7BA0076339B}" destId="{962A3620-782A-42C6-A725-F666657083D4}" srcOrd="0" destOrd="0" presId="urn:microsoft.com/office/officeart/2005/8/layout/hierarchy1"/>
    <dgm:cxn modelId="{9B2235AB-B6FD-43ED-BB08-04A893180E66}" type="presParOf" srcId="{B516C900-D204-4DC9-B323-E7BA0076339B}" destId="{12DC4AB3-476E-42B9-9799-5359466F1A0E}" srcOrd="1" destOrd="0" presId="urn:microsoft.com/office/officeart/2005/8/layout/hierarchy1"/>
    <dgm:cxn modelId="{065CC834-A8EB-4144-A68F-51A7F6400381}" type="presParOf" srcId="{B67631F6-3DEF-4743-A718-7FF154A74FF4}" destId="{F6C2F070-B159-49EC-8D2F-FA4745CD874D}" srcOrd="1" destOrd="0" presId="urn:microsoft.com/office/officeart/2005/8/layout/hierarchy1"/>
    <dgm:cxn modelId="{CE6C8F93-23AD-449A-ADAB-C5096B324192}" type="presParOf" srcId="{F6C2F070-B159-49EC-8D2F-FA4745CD874D}" destId="{64E63A67-72BC-49DC-8FC7-7F56949E3135}" srcOrd="0" destOrd="0" presId="urn:microsoft.com/office/officeart/2005/8/layout/hierarchy1"/>
    <dgm:cxn modelId="{1492FA14-F980-44DE-ACA4-BC589BD52E8B}" type="presParOf" srcId="{F6C2F070-B159-49EC-8D2F-FA4745CD874D}" destId="{F7D33D72-1EA2-4CD9-979C-C086C2416773}" srcOrd="1" destOrd="0" presId="urn:microsoft.com/office/officeart/2005/8/layout/hierarchy1"/>
    <dgm:cxn modelId="{598B2798-ADD4-4C2C-9B37-0FA1BCA5F2A7}" type="presParOf" srcId="{F7D33D72-1EA2-4CD9-979C-C086C2416773}" destId="{924D6C69-5F69-48CC-9FA1-B24A127D06DA}" srcOrd="0" destOrd="0" presId="urn:microsoft.com/office/officeart/2005/8/layout/hierarchy1"/>
    <dgm:cxn modelId="{59572362-2FB8-4AF4-A66C-B815464093CD}" type="presParOf" srcId="{924D6C69-5F69-48CC-9FA1-B24A127D06DA}" destId="{050771A1-E651-4690-BB58-1F5D06AB4531}" srcOrd="0" destOrd="0" presId="urn:microsoft.com/office/officeart/2005/8/layout/hierarchy1"/>
    <dgm:cxn modelId="{29B5143F-6A0F-4B91-9230-3B7AE28565E1}" type="presParOf" srcId="{924D6C69-5F69-48CC-9FA1-B24A127D06DA}" destId="{B242B188-4D2F-427A-9E8B-139843BE8DB9}" srcOrd="1" destOrd="0" presId="urn:microsoft.com/office/officeart/2005/8/layout/hierarchy1"/>
    <dgm:cxn modelId="{CBF63CEC-6E55-48B5-91BE-5AC9774A7245}" type="presParOf" srcId="{F7D33D72-1EA2-4CD9-979C-C086C2416773}" destId="{98538912-A248-4812-BC03-C6DA8E6BC9DC}" srcOrd="1" destOrd="0" presId="urn:microsoft.com/office/officeart/2005/8/layout/hierarchy1"/>
    <dgm:cxn modelId="{C8E0164B-E9CC-4400-87C2-11EC5E59394B}" type="presParOf" srcId="{98538912-A248-4812-BC03-C6DA8E6BC9DC}" destId="{641ED365-B9C0-4554-B3AC-3051561CAAE6}" srcOrd="0" destOrd="0" presId="urn:microsoft.com/office/officeart/2005/8/layout/hierarchy1"/>
    <dgm:cxn modelId="{03250E5C-BF96-4DA2-AD1E-0A39397471F6}" type="presParOf" srcId="{98538912-A248-4812-BC03-C6DA8E6BC9DC}" destId="{6C40A306-B95B-475C-8D7A-3CF432FEC0EA}" srcOrd="1" destOrd="0" presId="urn:microsoft.com/office/officeart/2005/8/layout/hierarchy1"/>
    <dgm:cxn modelId="{2F116B33-3DBA-4AC6-8D62-87C749D2BEA0}" type="presParOf" srcId="{6C40A306-B95B-475C-8D7A-3CF432FEC0EA}" destId="{1177A358-7401-4D1B-A23B-C01668F0F726}" srcOrd="0" destOrd="0" presId="urn:microsoft.com/office/officeart/2005/8/layout/hierarchy1"/>
    <dgm:cxn modelId="{749B3269-E3CE-4ED7-A58B-1CCD47A8F71D}" type="presParOf" srcId="{1177A358-7401-4D1B-A23B-C01668F0F726}" destId="{666F9F3C-B60C-4F72-A32A-92C746107F5D}" srcOrd="0" destOrd="0" presId="urn:microsoft.com/office/officeart/2005/8/layout/hierarchy1"/>
    <dgm:cxn modelId="{625C169D-BCF4-40D4-86DA-18B8D7AA3EFB}" type="presParOf" srcId="{1177A358-7401-4D1B-A23B-C01668F0F726}" destId="{B0C3C358-C660-4A27-BCCC-4FC8EC1B8561}" srcOrd="1" destOrd="0" presId="urn:microsoft.com/office/officeart/2005/8/layout/hierarchy1"/>
    <dgm:cxn modelId="{53371473-EC69-4219-A9DE-9FD9F575D156}" type="presParOf" srcId="{6C40A306-B95B-475C-8D7A-3CF432FEC0EA}" destId="{174E7227-9C86-4572-8E4C-888B2AAA8294}" srcOrd="1" destOrd="0" presId="urn:microsoft.com/office/officeart/2005/8/layout/hierarchy1"/>
    <dgm:cxn modelId="{C989C775-8652-475A-832B-F4847EF6C04E}" type="presParOf" srcId="{98538912-A248-4812-BC03-C6DA8E6BC9DC}" destId="{062401EA-4645-4FB4-B947-D63F080E6626}" srcOrd="2" destOrd="0" presId="urn:microsoft.com/office/officeart/2005/8/layout/hierarchy1"/>
    <dgm:cxn modelId="{3120829C-3993-4CBA-A8B1-EA4039467157}" type="presParOf" srcId="{98538912-A248-4812-BC03-C6DA8E6BC9DC}" destId="{31299464-DB50-4148-A4FE-3781022D335B}" srcOrd="3" destOrd="0" presId="urn:microsoft.com/office/officeart/2005/8/layout/hierarchy1"/>
    <dgm:cxn modelId="{DC4DA25A-9424-4E9F-B452-A08DC7E82618}" type="presParOf" srcId="{31299464-DB50-4148-A4FE-3781022D335B}" destId="{51E9124C-5BDC-444B-9485-C78407405BDD}" srcOrd="0" destOrd="0" presId="urn:microsoft.com/office/officeart/2005/8/layout/hierarchy1"/>
    <dgm:cxn modelId="{926C43B0-1A98-4C71-AF2C-6E806A3748C5}" type="presParOf" srcId="{51E9124C-5BDC-444B-9485-C78407405BDD}" destId="{D338D047-F299-41F3-8D3C-B0EAF672348A}" srcOrd="0" destOrd="0" presId="urn:microsoft.com/office/officeart/2005/8/layout/hierarchy1"/>
    <dgm:cxn modelId="{DE091B41-1D21-43C2-9412-175F7227E745}" type="presParOf" srcId="{51E9124C-5BDC-444B-9485-C78407405BDD}" destId="{94C0A5B9-FB8C-4D28-9100-9B322E5BCCB2}" srcOrd="1" destOrd="0" presId="urn:microsoft.com/office/officeart/2005/8/layout/hierarchy1"/>
    <dgm:cxn modelId="{F4BF6CE5-9DE3-44DC-81E4-359C2FCB7C38}" type="presParOf" srcId="{31299464-DB50-4148-A4FE-3781022D335B}" destId="{BA1B5425-4DD7-4CA4-A796-A18961817D49}" srcOrd="1" destOrd="0" presId="urn:microsoft.com/office/officeart/2005/8/layout/hierarchy1"/>
    <dgm:cxn modelId="{A919CDE2-8504-447C-A1A5-740C9487D391}" type="presParOf" srcId="{98538912-A248-4812-BC03-C6DA8E6BC9DC}" destId="{6ED420A3-0E7E-4C0D-B88D-DD53ECB4D77A}" srcOrd="4" destOrd="0" presId="urn:microsoft.com/office/officeart/2005/8/layout/hierarchy1"/>
    <dgm:cxn modelId="{467B60E3-A78E-4DD0-A122-45A4CC719DE1}" type="presParOf" srcId="{98538912-A248-4812-BC03-C6DA8E6BC9DC}" destId="{197AA16F-2AE6-486B-BA86-0B4C4946D277}" srcOrd="5" destOrd="0" presId="urn:microsoft.com/office/officeart/2005/8/layout/hierarchy1"/>
    <dgm:cxn modelId="{CEBD54C2-F4CE-4C30-A7D9-CCD027811581}" type="presParOf" srcId="{197AA16F-2AE6-486B-BA86-0B4C4946D277}" destId="{7C043B52-C3C6-4095-9503-B89B132BC9F5}" srcOrd="0" destOrd="0" presId="urn:microsoft.com/office/officeart/2005/8/layout/hierarchy1"/>
    <dgm:cxn modelId="{265838B3-023A-467C-9F3D-6ACA907F0412}" type="presParOf" srcId="{7C043B52-C3C6-4095-9503-B89B132BC9F5}" destId="{09A54752-832E-4C02-8DF4-2D3FCA8D5240}" srcOrd="0" destOrd="0" presId="urn:microsoft.com/office/officeart/2005/8/layout/hierarchy1"/>
    <dgm:cxn modelId="{04BB50E4-4803-44A7-B845-F1B93E7CAFEF}" type="presParOf" srcId="{7C043B52-C3C6-4095-9503-B89B132BC9F5}" destId="{469DC78B-DC7C-4748-A9DE-8C6F9CD2C03D}" srcOrd="1" destOrd="0" presId="urn:microsoft.com/office/officeart/2005/8/layout/hierarchy1"/>
    <dgm:cxn modelId="{773A9B89-715B-44A9-8B6B-E894894B9171}" type="presParOf" srcId="{197AA16F-2AE6-486B-BA86-0B4C4946D277}" destId="{07F61D71-A5E6-44A3-9DA2-468A734CFCBF}" srcOrd="1" destOrd="0" presId="urn:microsoft.com/office/officeart/2005/8/layout/hierarchy1"/>
    <dgm:cxn modelId="{73CE5110-1116-486C-9E79-358C7BC9EF23}" type="presParOf" srcId="{F6C2F070-B159-49EC-8D2F-FA4745CD874D}" destId="{875FE15F-CCBF-4322-A577-C16316168ECF}" srcOrd="2" destOrd="0" presId="urn:microsoft.com/office/officeart/2005/8/layout/hierarchy1"/>
    <dgm:cxn modelId="{08DC6872-7741-4926-AA44-CB7FD7C86D2C}" type="presParOf" srcId="{F6C2F070-B159-49EC-8D2F-FA4745CD874D}" destId="{250F1699-7653-4D74-BDD8-FD2A22F76D7A}" srcOrd="3" destOrd="0" presId="urn:microsoft.com/office/officeart/2005/8/layout/hierarchy1"/>
    <dgm:cxn modelId="{2CAD717D-E4B3-489D-9DE1-7F52BD017B90}" type="presParOf" srcId="{250F1699-7653-4D74-BDD8-FD2A22F76D7A}" destId="{CD995877-2A6A-41DC-AB92-201791BF1CFF}" srcOrd="0" destOrd="0" presId="urn:microsoft.com/office/officeart/2005/8/layout/hierarchy1"/>
    <dgm:cxn modelId="{F34CFE90-5B34-4212-B2DD-8C8C59F3192D}" type="presParOf" srcId="{CD995877-2A6A-41DC-AB92-201791BF1CFF}" destId="{41C2D7E1-B07B-4FA7-88E8-5B12BE630FAA}" srcOrd="0" destOrd="0" presId="urn:microsoft.com/office/officeart/2005/8/layout/hierarchy1"/>
    <dgm:cxn modelId="{678560DB-1C8E-4AE7-8DF2-7A2C7B9D7DAE}" type="presParOf" srcId="{CD995877-2A6A-41DC-AB92-201791BF1CFF}" destId="{FD901182-51F7-404C-81F4-2F767918760C}" srcOrd="1" destOrd="0" presId="urn:microsoft.com/office/officeart/2005/8/layout/hierarchy1"/>
    <dgm:cxn modelId="{42D4AE36-A10D-4EB3-9A9A-D83C5022E524}" type="presParOf" srcId="{250F1699-7653-4D74-BDD8-FD2A22F76D7A}" destId="{BDD127B0-11D4-48E3-B020-98A780F9D563}" srcOrd="1" destOrd="0" presId="urn:microsoft.com/office/officeart/2005/8/layout/hierarchy1"/>
    <dgm:cxn modelId="{0290BE44-E0C0-4F8C-A79F-DCB2534A889C}" type="presParOf" srcId="{F6C2F070-B159-49EC-8D2F-FA4745CD874D}" destId="{56909733-1FBF-471E-AD9E-B976D295FFE0}" srcOrd="4" destOrd="0" presId="urn:microsoft.com/office/officeart/2005/8/layout/hierarchy1"/>
    <dgm:cxn modelId="{B88AD2A2-EE13-45B2-A71C-E4D6CA62B2C8}" type="presParOf" srcId="{F6C2F070-B159-49EC-8D2F-FA4745CD874D}" destId="{B7A2DB85-3F77-4894-B1CD-FE9BF79BF272}" srcOrd="5" destOrd="0" presId="urn:microsoft.com/office/officeart/2005/8/layout/hierarchy1"/>
    <dgm:cxn modelId="{5AB17D7F-0F3F-4467-BF8C-A650B00F5088}" type="presParOf" srcId="{B7A2DB85-3F77-4894-B1CD-FE9BF79BF272}" destId="{347582AA-1BE8-4A99-879D-278E4E5303DC}" srcOrd="0" destOrd="0" presId="urn:microsoft.com/office/officeart/2005/8/layout/hierarchy1"/>
    <dgm:cxn modelId="{47173214-CD01-48EE-BC20-BE3645348AB6}" type="presParOf" srcId="{347582AA-1BE8-4A99-879D-278E4E5303DC}" destId="{98E3472C-10FE-40F6-8077-2AF88185A984}" srcOrd="0" destOrd="0" presId="urn:microsoft.com/office/officeart/2005/8/layout/hierarchy1"/>
    <dgm:cxn modelId="{B88A76C4-FF47-46DE-93C0-870FFE03EB65}" type="presParOf" srcId="{347582AA-1BE8-4A99-879D-278E4E5303DC}" destId="{63BA6EE0-FCED-4914-AB0B-3AAA3FCF356A}" srcOrd="1" destOrd="0" presId="urn:microsoft.com/office/officeart/2005/8/layout/hierarchy1"/>
    <dgm:cxn modelId="{C2DAE0E7-3ED1-43BB-8BC9-9CEDE8E378F7}" type="presParOf" srcId="{B7A2DB85-3F77-4894-B1CD-FE9BF79BF272}" destId="{8D798D60-9B8A-4FA5-B3DB-7FB395BF4916}" srcOrd="1" destOrd="0" presId="urn:microsoft.com/office/officeart/2005/8/layout/hierarchy1"/>
    <dgm:cxn modelId="{D3570D79-B074-4716-9978-03CDB2864521}" type="presParOf" srcId="{F6C2F070-B159-49EC-8D2F-FA4745CD874D}" destId="{7D666D7B-A6D3-430E-AF4C-231A462BD4B6}" srcOrd="6" destOrd="0" presId="urn:microsoft.com/office/officeart/2005/8/layout/hierarchy1"/>
    <dgm:cxn modelId="{16381B33-4366-46C9-BCA6-B26F07DB823A}" type="presParOf" srcId="{F6C2F070-B159-49EC-8D2F-FA4745CD874D}" destId="{33938693-50A8-4C1A-B8C9-F24FA1143150}" srcOrd="7" destOrd="0" presId="urn:microsoft.com/office/officeart/2005/8/layout/hierarchy1"/>
    <dgm:cxn modelId="{B40F2737-97AD-4E74-9C78-00240CC585AC}" type="presParOf" srcId="{33938693-50A8-4C1A-B8C9-F24FA1143150}" destId="{B20DD930-9FA4-41C5-A47F-E3DBFC8045B2}" srcOrd="0" destOrd="0" presId="urn:microsoft.com/office/officeart/2005/8/layout/hierarchy1"/>
    <dgm:cxn modelId="{C2D46C5E-FEFD-48B6-9BD3-6F38C0A96D05}" type="presParOf" srcId="{B20DD930-9FA4-41C5-A47F-E3DBFC8045B2}" destId="{461972D9-39D4-4434-861C-C673C1B5EF1E}" srcOrd="0" destOrd="0" presId="urn:microsoft.com/office/officeart/2005/8/layout/hierarchy1"/>
    <dgm:cxn modelId="{86D675CF-D8F8-44B3-966F-8A03EAEEC7FC}" type="presParOf" srcId="{B20DD930-9FA4-41C5-A47F-E3DBFC8045B2}" destId="{F258FBE0-33D2-4779-993A-2E5B9F515C29}" srcOrd="1" destOrd="0" presId="urn:microsoft.com/office/officeart/2005/8/layout/hierarchy1"/>
    <dgm:cxn modelId="{C959A76D-4266-45B5-8297-082EFB1EFC2C}" type="presParOf" srcId="{33938693-50A8-4C1A-B8C9-F24FA1143150}" destId="{48FE1415-E127-453F-89FD-5DC68299C2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5657D2-FF63-48DA-9104-3EF55DA41F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3D8B0E-C656-4506-89C2-A4AF6F1384E6}">
      <dgm:prSet custT="1"/>
      <dgm:spPr>
        <a:solidFill>
          <a:srgbClr val="009543">
            <a:alpha val="50196"/>
          </a:srgbClr>
        </a:solidFill>
        <a:scene3d>
          <a:camera prst="orthographicFront"/>
          <a:lightRig rig="threePt" dir="t"/>
        </a:scene3d>
        <a:sp3d>
          <a:bevelT prst="slope"/>
        </a:sp3d>
      </dgm:spPr>
      <dgm:t>
        <a:bodyPr/>
        <a:lstStyle/>
        <a:p>
          <a:pPr rtl="0"/>
          <a: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Mexico 4-H program </a:t>
          </a:r>
          <a:b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encourages 4-H leaders </a:t>
          </a:r>
          <a:b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become involved in program</a:t>
          </a:r>
        </a:p>
      </dgm:t>
    </dgm:pt>
    <dgm:pt modelId="{66A9D9A5-EF56-40C1-912E-0EE2BCE15B8A}" type="parTrans" cxnId="{78651C6A-7F2E-4389-8AE7-E6BB693E749C}">
      <dgm:prSet/>
      <dgm:spPr/>
      <dgm:t>
        <a:bodyPr/>
        <a:lstStyle/>
        <a:p>
          <a:endParaRPr lang="en-US" sz="1600">
            <a:latin typeface="Arial" panose="020B0604020202020204" pitchFamily="34" charset="0"/>
            <a:cs typeface="Arial" panose="020B0604020202020204" pitchFamily="34" charset="0"/>
          </a:endParaRPr>
        </a:p>
      </dgm:t>
    </dgm:pt>
    <dgm:pt modelId="{D2442DA6-39ED-498D-8C18-E6969530EF33}" type="sibTrans" cxnId="{78651C6A-7F2E-4389-8AE7-E6BB693E749C}">
      <dgm:prSet/>
      <dgm:spPr/>
      <dgm:t>
        <a:bodyPr/>
        <a:lstStyle/>
        <a:p>
          <a:endParaRPr lang="en-US" sz="1600">
            <a:latin typeface="Arial" panose="020B0604020202020204" pitchFamily="34" charset="0"/>
            <a:cs typeface="Arial" panose="020B0604020202020204" pitchFamily="34" charset="0"/>
          </a:endParaRPr>
        </a:p>
      </dgm:t>
    </dgm:pt>
    <dgm:pt modelId="{63671E3C-8151-4182-8E2E-B2D4F3840BB7}">
      <dgm:prSet custT="1"/>
      <dgm:spPr>
        <a:solidFill>
          <a:srgbClr val="009543">
            <a:alpha val="50196"/>
          </a:srgbClr>
        </a:solidFill>
        <a:scene3d>
          <a:camera prst="orthographicFront"/>
          <a:lightRig rig="threePt" dir="t"/>
        </a:scene3d>
        <a:sp3d>
          <a:bevelT prst="slope"/>
        </a:sp3d>
      </dgm:spPr>
      <dgm:t>
        <a:bodyPr/>
        <a:lstStyle/>
        <a:p>
          <a:pPr rtl="0"/>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Implementation</a:t>
          </a:r>
        </a:p>
      </dgm:t>
    </dgm:pt>
    <dgm:pt modelId="{B7B304DA-B48B-42D3-99C1-05371199CC31}" type="parTrans" cxnId="{B09F070D-6DF1-42D9-8B1A-82E5E05F8609}">
      <dgm:prSet/>
      <dgm:spPr/>
      <dgm:t>
        <a:bodyPr/>
        <a:lstStyle/>
        <a:p>
          <a:endParaRPr lang="en-US" sz="1600">
            <a:latin typeface="Arial" panose="020B0604020202020204" pitchFamily="34" charset="0"/>
            <a:cs typeface="Arial" panose="020B0604020202020204" pitchFamily="34" charset="0"/>
          </a:endParaRPr>
        </a:p>
      </dgm:t>
    </dgm:pt>
    <dgm:pt modelId="{77E039A2-CC4D-4A92-8494-FA3CC7248BA4}" type="sibTrans" cxnId="{B09F070D-6DF1-42D9-8B1A-82E5E05F8609}">
      <dgm:prSet/>
      <dgm:spPr/>
      <dgm:t>
        <a:bodyPr/>
        <a:lstStyle/>
        <a:p>
          <a:endParaRPr lang="en-US" sz="1600">
            <a:latin typeface="Arial" panose="020B0604020202020204" pitchFamily="34" charset="0"/>
            <a:cs typeface="Arial" panose="020B0604020202020204" pitchFamily="34" charset="0"/>
          </a:endParaRPr>
        </a:p>
      </dgm:t>
    </dgm:pt>
    <dgm:pt modelId="{58D60767-AB60-4B60-9453-011C3F33861F}">
      <dgm:prSet custT="1"/>
      <dgm:spPr>
        <a:solidFill>
          <a:srgbClr val="009543">
            <a:alpha val="50196"/>
          </a:srgbClr>
        </a:solidFill>
        <a:scene3d>
          <a:camera prst="orthographicFront"/>
          <a:lightRig rig="threePt" dir="t"/>
        </a:scene3d>
        <a:sp3d>
          <a:bevelT prst="slope"/>
        </a:sp3d>
      </dgm:spPr>
      <dgm:t>
        <a:bodyPr/>
        <a:lstStyle/>
        <a:p>
          <a:pPr rtl="0"/>
          <a:r>
            <a:rPr lang="en-U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leader involvement fosters strong county 4-H programs.</a:t>
          </a:r>
        </a:p>
      </dgm:t>
    </dgm:pt>
    <dgm:pt modelId="{C6940F8D-BA68-4EF2-B236-0EC962FF8D09}" type="parTrans" cxnId="{DC926A3C-62DC-46E4-A317-7B1805C5C081}">
      <dgm:prSet/>
      <dgm:spPr/>
      <dgm:t>
        <a:bodyPr/>
        <a:lstStyle/>
        <a:p>
          <a:endParaRPr lang="en-US" sz="1600">
            <a:latin typeface="Arial" panose="020B0604020202020204" pitchFamily="34" charset="0"/>
            <a:cs typeface="Arial" panose="020B0604020202020204" pitchFamily="34" charset="0"/>
          </a:endParaRPr>
        </a:p>
      </dgm:t>
    </dgm:pt>
    <dgm:pt modelId="{9D8E401C-8F7F-4C82-A86F-A355388FBBE7}" type="sibTrans" cxnId="{DC926A3C-62DC-46E4-A317-7B1805C5C081}">
      <dgm:prSet/>
      <dgm:spPr/>
      <dgm:t>
        <a:bodyPr/>
        <a:lstStyle/>
        <a:p>
          <a:endParaRPr lang="en-US" sz="1600">
            <a:latin typeface="Arial" panose="020B0604020202020204" pitchFamily="34" charset="0"/>
            <a:cs typeface="Arial" panose="020B0604020202020204" pitchFamily="34" charset="0"/>
          </a:endParaRPr>
        </a:p>
      </dgm:t>
    </dgm:pt>
    <dgm:pt modelId="{D7175FD4-9073-4FBC-9F01-32ADDC8D541C}">
      <dgm:prSet custT="1"/>
      <dgm:spPr>
        <a:solidFill>
          <a:srgbClr val="009543">
            <a:alpha val="50196"/>
          </a:srgbClr>
        </a:solidFill>
        <a:scene3d>
          <a:camera prst="orthographicFront"/>
          <a:lightRig rig="threePt" dir="t"/>
        </a:scene3d>
        <a:sp3d>
          <a:bevelT prst="slope"/>
        </a:sp3d>
      </dgm:spPr>
      <dgm:t>
        <a:bodyPr/>
        <a:lstStyle/>
        <a:p>
          <a:pPr rtl="0"/>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Determination </a:t>
          </a:r>
        </a:p>
      </dgm:t>
    </dgm:pt>
    <dgm:pt modelId="{C073CBB5-AAE8-46A1-990A-BA7CE32CD7C2}" type="parTrans" cxnId="{5EF8CB0C-2AA9-42B7-AADD-231414D4762D}">
      <dgm:prSet/>
      <dgm:spPr/>
      <dgm:t>
        <a:bodyPr/>
        <a:lstStyle/>
        <a:p>
          <a:endParaRPr lang="en-US" sz="1600">
            <a:latin typeface="Arial" panose="020B0604020202020204" pitchFamily="34" charset="0"/>
            <a:cs typeface="Arial" panose="020B0604020202020204" pitchFamily="34" charset="0"/>
          </a:endParaRPr>
        </a:p>
      </dgm:t>
    </dgm:pt>
    <dgm:pt modelId="{5A8A5823-CA48-4CCC-B490-4EAA41684922}" type="sibTrans" cxnId="{5EF8CB0C-2AA9-42B7-AADD-231414D4762D}">
      <dgm:prSet/>
      <dgm:spPr/>
      <dgm:t>
        <a:bodyPr/>
        <a:lstStyle/>
        <a:p>
          <a:endParaRPr lang="en-US" sz="1600">
            <a:latin typeface="Arial" panose="020B0604020202020204" pitchFamily="34" charset="0"/>
            <a:cs typeface="Arial" panose="020B0604020202020204" pitchFamily="34" charset="0"/>
          </a:endParaRPr>
        </a:p>
      </dgm:t>
    </dgm:pt>
    <dgm:pt modelId="{DFA1AEAA-DCEC-4843-8589-5F0EE118DF0B}">
      <dgm:prSet custT="1"/>
      <dgm:spPr>
        <a:solidFill>
          <a:srgbClr val="009543">
            <a:alpha val="50196"/>
          </a:srgbClr>
        </a:solidFill>
        <a:scene3d>
          <a:camera prst="orthographicFront"/>
          <a:lightRig rig="threePt" dir="t"/>
        </a:scene3d>
        <a:sp3d>
          <a:bevelT prst="slope"/>
        </a:sp3d>
      </dgm:spPr>
      <dgm:t>
        <a:bodyPr/>
        <a:lstStyle/>
        <a:p>
          <a:pPr rtl="0"/>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Evaluation</a:t>
          </a:r>
        </a:p>
      </dgm:t>
    </dgm:pt>
    <dgm:pt modelId="{4AD379F5-3831-41A0-97E1-A7ECB0DE671B}" type="parTrans" cxnId="{31754E9A-0829-4E58-A83F-EF451FA21994}">
      <dgm:prSet/>
      <dgm:spPr/>
      <dgm:t>
        <a:bodyPr/>
        <a:lstStyle/>
        <a:p>
          <a:endParaRPr lang="en-US" sz="1600">
            <a:latin typeface="Arial" panose="020B0604020202020204" pitchFamily="34" charset="0"/>
            <a:cs typeface="Arial" panose="020B0604020202020204" pitchFamily="34" charset="0"/>
          </a:endParaRPr>
        </a:p>
      </dgm:t>
    </dgm:pt>
    <dgm:pt modelId="{FEE763C7-60E3-431E-91C8-F50CF37142BD}" type="sibTrans" cxnId="{31754E9A-0829-4E58-A83F-EF451FA21994}">
      <dgm:prSet/>
      <dgm:spPr/>
      <dgm:t>
        <a:bodyPr/>
        <a:lstStyle/>
        <a:p>
          <a:endParaRPr lang="en-US" sz="1600">
            <a:latin typeface="Arial" panose="020B0604020202020204" pitchFamily="34" charset="0"/>
            <a:cs typeface="Arial" panose="020B0604020202020204" pitchFamily="34" charset="0"/>
          </a:endParaRPr>
        </a:p>
      </dgm:t>
    </dgm:pt>
    <dgm:pt modelId="{E6F75A0F-C40C-4745-A4E1-FEFFF85F6266}">
      <dgm:prSet custT="1"/>
      <dgm:spPr>
        <a:solidFill>
          <a:srgbClr val="009543">
            <a:alpha val="50196"/>
          </a:srgbClr>
        </a:solidFill>
        <a:scene3d>
          <a:camera prst="orthographicFront"/>
          <a:lightRig rig="threePt" dir="t"/>
        </a:scene3d>
        <a:sp3d>
          <a:bevelT prst="slope"/>
        </a:sp3d>
      </dgm:spPr>
      <dgm:t>
        <a:bodyPr/>
        <a:lstStyle/>
        <a:p>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 may also serve on an advisory council to provide guidance to extension agent.</a:t>
          </a:r>
          <a:endParaRPr lang="en-US" sz="2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00C7F5E-BC51-43C0-9FC4-C0599DB527E5}" type="parTrans" cxnId="{16555815-E703-4B1F-B514-BE5B8981BFC1}">
      <dgm:prSet/>
      <dgm:spPr/>
      <dgm:t>
        <a:bodyPr/>
        <a:lstStyle/>
        <a:p>
          <a:endParaRPr lang="en-US" sz="1600">
            <a:latin typeface="Arial" panose="020B0604020202020204" pitchFamily="34" charset="0"/>
            <a:cs typeface="Arial" panose="020B0604020202020204" pitchFamily="34" charset="0"/>
          </a:endParaRPr>
        </a:p>
      </dgm:t>
    </dgm:pt>
    <dgm:pt modelId="{91C9A426-84D1-4394-8A5D-476F37EA85FD}" type="sibTrans" cxnId="{16555815-E703-4B1F-B514-BE5B8981BFC1}">
      <dgm:prSet/>
      <dgm:spPr/>
      <dgm:t>
        <a:bodyPr/>
        <a:lstStyle/>
        <a:p>
          <a:endParaRPr lang="en-US" sz="1600">
            <a:latin typeface="Arial" panose="020B0604020202020204" pitchFamily="34" charset="0"/>
            <a:cs typeface="Arial" panose="020B0604020202020204" pitchFamily="34" charset="0"/>
          </a:endParaRPr>
        </a:p>
      </dgm:t>
    </dgm:pt>
    <dgm:pt modelId="{E6DE5940-1501-43B0-8CAB-9C229527FA70}" type="pres">
      <dgm:prSet presAssocID="{3B5657D2-FF63-48DA-9104-3EF55DA41F60}" presName="diagram" presStyleCnt="0">
        <dgm:presLayoutVars>
          <dgm:dir/>
          <dgm:resizeHandles val="exact"/>
        </dgm:presLayoutVars>
      </dgm:prSet>
      <dgm:spPr/>
    </dgm:pt>
    <dgm:pt modelId="{E2A74397-97C8-4B96-ABCA-1FD70EAC4E26}" type="pres">
      <dgm:prSet presAssocID="{D23D8B0E-C656-4506-89C2-A4AF6F1384E6}" presName="node" presStyleLbl="node1" presStyleIdx="0" presStyleCnt="3">
        <dgm:presLayoutVars>
          <dgm:bulletEnabled val="1"/>
        </dgm:presLayoutVars>
      </dgm:prSet>
      <dgm:spPr/>
    </dgm:pt>
    <dgm:pt modelId="{A3A7C82A-C838-4B4D-BDE9-F7331AA8B778}" type="pres">
      <dgm:prSet presAssocID="{D2442DA6-39ED-498D-8C18-E6969530EF33}" presName="sibTrans" presStyleCnt="0"/>
      <dgm:spPr/>
    </dgm:pt>
    <dgm:pt modelId="{3B52D8EF-9FD7-4CB5-AE4C-B9AA61776190}" type="pres">
      <dgm:prSet presAssocID="{E6F75A0F-C40C-4745-A4E1-FEFFF85F6266}" presName="node" presStyleLbl="node1" presStyleIdx="1" presStyleCnt="3">
        <dgm:presLayoutVars>
          <dgm:bulletEnabled val="1"/>
        </dgm:presLayoutVars>
      </dgm:prSet>
      <dgm:spPr/>
    </dgm:pt>
    <dgm:pt modelId="{0EB3999C-DC6F-4EA5-AE96-0F78E5254D12}" type="pres">
      <dgm:prSet presAssocID="{91C9A426-84D1-4394-8A5D-476F37EA85FD}" presName="sibTrans" presStyleCnt="0"/>
      <dgm:spPr/>
    </dgm:pt>
    <dgm:pt modelId="{5AACD9C7-2E08-4AAA-9810-677A41706060}" type="pres">
      <dgm:prSet presAssocID="{58D60767-AB60-4B60-9453-011C3F33861F}" presName="node" presStyleLbl="node1" presStyleIdx="2" presStyleCnt="3">
        <dgm:presLayoutVars>
          <dgm:bulletEnabled val="1"/>
        </dgm:presLayoutVars>
      </dgm:prSet>
      <dgm:spPr/>
    </dgm:pt>
  </dgm:ptLst>
  <dgm:cxnLst>
    <dgm:cxn modelId="{5EF8CB0C-2AA9-42B7-AADD-231414D4762D}" srcId="{D23D8B0E-C656-4506-89C2-A4AF6F1384E6}" destId="{D7175FD4-9073-4FBC-9F01-32ADDC8D541C}" srcOrd="0" destOrd="0" parTransId="{C073CBB5-AAE8-46A1-990A-BA7CE32CD7C2}" sibTransId="{5A8A5823-CA48-4CCC-B490-4EAA41684922}"/>
    <dgm:cxn modelId="{B09F070D-6DF1-42D9-8B1A-82E5E05F8609}" srcId="{D23D8B0E-C656-4506-89C2-A4AF6F1384E6}" destId="{63671E3C-8151-4182-8E2E-B2D4F3840BB7}" srcOrd="1" destOrd="0" parTransId="{B7B304DA-B48B-42D3-99C1-05371199CC31}" sibTransId="{77E039A2-CC4D-4A92-8494-FA3CC7248BA4}"/>
    <dgm:cxn modelId="{16555815-E703-4B1F-B514-BE5B8981BFC1}" srcId="{3B5657D2-FF63-48DA-9104-3EF55DA41F60}" destId="{E6F75A0F-C40C-4745-A4E1-FEFFF85F6266}" srcOrd="1" destOrd="0" parTransId="{B00C7F5E-BC51-43C0-9FC4-C0599DB527E5}" sibTransId="{91C9A426-84D1-4394-8A5D-476F37EA85FD}"/>
    <dgm:cxn modelId="{DC926A3C-62DC-46E4-A317-7B1805C5C081}" srcId="{3B5657D2-FF63-48DA-9104-3EF55DA41F60}" destId="{58D60767-AB60-4B60-9453-011C3F33861F}" srcOrd="2" destOrd="0" parTransId="{C6940F8D-BA68-4EF2-B236-0EC962FF8D09}" sibTransId="{9D8E401C-8F7F-4C82-A86F-A355388FBBE7}"/>
    <dgm:cxn modelId="{8CA55962-7B2A-492D-A0A9-04FBD72EBAE0}" type="presOf" srcId="{E6F75A0F-C40C-4745-A4E1-FEFFF85F6266}" destId="{3B52D8EF-9FD7-4CB5-AE4C-B9AA61776190}" srcOrd="0" destOrd="0" presId="urn:microsoft.com/office/officeart/2005/8/layout/default"/>
    <dgm:cxn modelId="{78651C6A-7F2E-4389-8AE7-E6BB693E749C}" srcId="{3B5657D2-FF63-48DA-9104-3EF55DA41F60}" destId="{D23D8B0E-C656-4506-89C2-A4AF6F1384E6}" srcOrd="0" destOrd="0" parTransId="{66A9D9A5-EF56-40C1-912E-0EE2BCE15B8A}" sibTransId="{D2442DA6-39ED-498D-8C18-E6969530EF33}"/>
    <dgm:cxn modelId="{3810E282-81E9-45EB-80CD-7065E1E5A678}" type="presOf" srcId="{3B5657D2-FF63-48DA-9104-3EF55DA41F60}" destId="{E6DE5940-1501-43B0-8CAB-9C229527FA70}" srcOrd="0" destOrd="0" presId="urn:microsoft.com/office/officeart/2005/8/layout/default"/>
    <dgm:cxn modelId="{6FC7E385-D47C-418E-835B-5D099372BB7C}" type="presOf" srcId="{DFA1AEAA-DCEC-4843-8589-5F0EE118DF0B}" destId="{E2A74397-97C8-4B96-ABCA-1FD70EAC4E26}" srcOrd="0" destOrd="3" presId="urn:microsoft.com/office/officeart/2005/8/layout/default"/>
    <dgm:cxn modelId="{31754E9A-0829-4E58-A83F-EF451FA21994}" srcId="{D23D8B0E-C656-4506-89C2-A4AF6F1384E6}" destId="{DFA1AEAA-DCEC-4843-8589-5F0EE118DF0B}" srcOrd="2" destOrd="0" parTransId="{4AD379F5-3831-41A0-97E1-A7ECB0DE671B}" sibTransId="{FEE763C7-60E3-431E-91C8-F50CF37142BD}"/>
    <dgm:cxn modelId="{E57441A4-AD57-4E42-AC5D-21D50F44EE7F}" type="presOf" srcId="{D23D8B0E-C656-4506-89C2-A4AF6F1384E6}" destId="{E2A74397-97C8-4B96-ABCA-1FD70EAC4E26}" srcOrd="0" destOrd="0" presId="urn:microsoft.com/office/officeart/2005/8/layout/default"/>
    <dgm:cxn modelId="{BE037AC1-CFF9-46E9-A3C4-E07C82965807}" type="presOf" srcId="{D7175FD4-9073-4FBC-9F01-32ADDC8D541C}" destId="{E2A74397-97C8-4B96-ABCA-1FD70EAC4E26}" srcOrd="0" destOrd="1" presId="urn:microsoft.com/office/officeart/2005/8/layout/default"/>
    <dgm:cxn modelId="{62E052CC-DF27-4085-A7D0-52702AD17495}" type="presOf" srcId="{58D60767-AB60-4B60-9453-011C3F33861F}" destId="{5AACD9C7-2E08-4AAA-9810-677A41706060}" srcOrd="0" destOrd="0" presId="urn:microsoft.com/office/officeart/2005/8/layout/default"/>
    <dgm:cxn modelId="{CC7140F4-ECCE-40FD-9CF8-9783362E8161}" type="presOf" srcId="{63671E3C-8151-4182-8E2E-B2D4F3840BB7}" destId="{E2A74397-97C8-4B96-ABCA-1FD70EAC4E26}" srcOrd="0" destOrd="2" presId="urn:microsoft.com/office/officeart/2005/8/layout/default"/>
    <dgm:cxn modelId="{74064212-ECAC-4EA2-93B4-3E48C08CBA40}" type="presParOf" srcId="{E6DE5940-1501-43B0-8CAB-9C229527FA70}" destId="{E2A74397-97C8-4B96-ABCA-1FD70EAC4E26}" srcOrd="0" destOrd="0" presId="urn:microsoft.com/office/officeart/2005/8/layout/default"/>
    <dgm:cxn modelId="{60E90A95-64D3-4E3E-8C9A-CA820AC6527A}" type="presParOf" srcId="{E6DE5940-1501-43B0-8CAB-9C229527FA70}" destId="{A3A7C82A-C838-4B4D-BDE9-F7331AA8B778}" srcOrd="1" destOrd="0" presId="urn:microsoft.com/office/officeart/2005/8/layout/default"/>
    <dgm:cxn modelId="{6D2A98F6-1EE7-4391-AD9F-A88F00AA8985}" type="presParOf" srcId="{E6DE5940-1501-43B0-8CAB-9C229527FA70}" destId="{3B52D8EF-9FD7-4CB5-AE4C-B9AA61776190}" srcOrd="2" destOrd="0" presId="urn:microsoft.com/office/officeart/2005/8/layout/default"/>
    <dgm:cxn modelId="{133BCF26-14FD-42C9-BEBB-D8D77857C6B5}" type="presParOf" srcId="{E6DE5940-1501-43B0-8CAB-9C229527FA70}" destId="{0EB3999C-DC6F-4EA5-AE96-0F78E5254D12}" srcOrd="3" destOrd="0" presId="urn:microsoft.com/office/officeart/2005/8/layout/default"/>
    <dgm:cxn modelId="{133153D4-5E09-429A-9718-65570619B4CB}" type="presParOf" srcId="{E6DE5940-1501-43B0-8CAB-9C229527FA70}" destId="{5AACD9C7-2E08-4AAA-9810-677A4170606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9322AD-CD7E-4B11-84F3-7571BC7A0FFC}"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n-US"/>
        </a:p>
      </dgm:t>
    </dgm:pt>
    <dgm:pt modelId="{5914F63B-F0C9-4046-B337-87FC1A25A7BB}">
      <dgm:prSet custT="1"/>
      <dgm:spPr>
        <a:solidFill>
          <a:srgbClr val="009543"/>
        </a:solidFill>
      </dgm:spPr>
      <dgm:t>
        <a:bodyPr/>
        <a:lstStyle/>
        <a:p>
          <a:pPr rtl="0"/>
          <a:r>
            <a:rPr lang="en-US" sz="2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Leaders:</a:t>
          </a:r>
        </a:p>
      </dgm:t>
    </dgm:pt>
    <dgm:pt modelId="{8EFC0A80-A7DC-4EDF-8B1D-C34C799A7684}" type="parTrans" cxnId="{05AB1B2F-70F9-4C24-97AB-C3C643A08C85}">
      <dgm:prSet/>
      <dgm:spPr/>
      <dgm:t>
        <a:bodyPr/>
        <a:lstStyle/>
        <a:p>
          <a:endParaRPr lang="en-US" sz="1600">
            <a:latin typeface="Arial" panose="020B0604020202020204" pitchFamily="34" charset="0"/>
            <a:cs typeface="Arial" panose="020B0604020202020204" pitchFamily="34" charset="0"/>
          </a:endParaRPr>
        </a:p>
      </dgm:t>
    </dgm:pt>
    <dgm:pt modelId="{A0FFB762-48A4-46C9-90B1-9CC8168266D2}" type="sibTrans" cxnId="{05AB1B2F-70F9-4C24-97AB-C3C643A08C85}">
      <dgm:prSet/>
      <dgm:spPr/>
      <dgm:t>
        <a:bodyPr/>
        <a:lstStyle/>
        <a:p>
          <a:endParaRPr lang="en-US" sz="1600">
            <a:latin typeface="Arial" panose="020B0604020202020204" pitchFamily="34" charset="0"/>
            <a:cs typeface="Arial" panose="020B0604020202020204" pitchFamily="34" charset="0"/>
          </a:endParaRPr>
        </a:p>
      </dgm:t>
    </dgm:pt>
    <dgm:pt modelId="{53305BFC-8C89-44E0-BB24-D38CCC8E159F}">
      <dgm:prSet custT="1"/>
      <dgm:spPr/>
      <dgm:t>
        <a:bodyPr/>
        <a:lstStyle/>
        <a:p>
          <a:pPr rtl="0"/>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Assume primary responsibility for a 4-H club or group.</a:t>
          </a:r>
        </a:p>
      </dgm:t>
    </dgm:pt>
    <dgm:pt modelId="{6A68E2CB-B815-4FD8-9E3B-A3DB7F908CEF}" type="parTrans" cxnId="{24AB48EC-BCDB-4EF6-A978-8A06337E7DE3}">
      <dgm:prSet/>
      <dgm:spPr/>
      <dgm:t>
        <a:bodyPr/>
        <a:lstStyle/>
        <a:p>
          <a:endParaRPr lang="en-US" sz="1600">
            <a:latin typeface="Arial" panose="020B0604020202020204" pitchFamily="34" charset="0"/>
            <a:cs typeface="Arial" panose="020B0604020202020204" pitchFamily="34" charset="0"/>
          </a:endParaRPr>
        </a:p>
      </dgm:t>
    </dgm:pt>
    <dgm:pt modelId="{242A0514-2F0C-4382-95DD-AA6A42E3B320}" type="sibTrans" cxnId="{24AB48EC-BCDB-4EF6-A978-8A06337E7DE3}">
      <dgm:prSet/>
      <dgm:spPr/>
      <dgm:t>
        <a:bodyPr/>
        <a:lstStyle/>
        <a:p>
          <a:endParaRPr lang="en-US" sz="1600">
            <a:latin typeface="Arial" panose="020B0604020202020204" pitchFamily="34" charset="0"/>
            <a:cs typeface="Arial" panose="020B0604020202020204" pitchFamily="34" charset="0"/>
          </a:endParaRPr>
        </a:p>
      </dgm:t>
    </dgm:pt>
    <dgm:pt modelId="{E1206ABD-4355-466A-9877-515F01972512}">
      <dgm:prSet custT="1"/>
      <dgm:spPr>
        <a:solidFill>
          <a:srgbClr val="009543"/>
        </a:solidFill>
      </dgm:spPr>
      <dgm:t>
        <a:bodyPr/>
        <a:lstStyle/>
        <a:p>
          <a:pPr rtl="0"/>
          <a:r>
            <a:rPr lang="en-US" sz="2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Assistant Organizational Leaders:</a:t>
          </a:r>
        </a:p>
      </dgm:t>
    </dgm:pt>
    <dgm:pt modelId="{48A58BD0-5AA7-4F08-88E0-0BB42FADA7CE}" type="parTrans" cxnId="{8733F9CE-7B8D-4E84-A69E-A7CB1B1C9370}">
      <dgm:prSet/>
      <dgm:spPr/>
      <dgm:t>
        <a:bodyPr/>
        <a:lstStyle/>
        <a:p>
          <a:endParaRPr lang="en-US" sz="1600">
            <a:latin typeface="Arial" panose="020B0604020202020204" pitchFamily="34" charset="0"/>
            <a:cs typeface="Arial" panose="020B0604020202020204" pitchFamily="34" charset="0"/>
          </a:endParaRPr>
        </a:p>
      </dgm:t>
    </dgm:pt>
    <dgm:pt modelId="{80510AA2-E2C6-4ED7-8C7E-E8E1463FE97F}" type="sibTrans" cxnId="{8733F9CE-7B8D-4E84-A69E-A7CB1B1C9370}">
      <dgm:prSet/>
      <dgm:spPr/>
      <dgm:t>
        <a:bodyPr/>
        <a:lstStyle/>
        <a:p>
          <a:endParaRPr lang="en-US" sz="1600">
            <a:latin typeface="Arial" panose="020B0604020202020204" pitchFamily="34" charset="0"/>
            <a:cs typeface="Arial" panose="020B0604020202020204" pitchFamily="34" charset="0"/>
          </a:endParaRPr>
        </a:p>
      </dgm:t>
    </dgm:pt>
    <dgm:pt modelId="{C8EFA42A-D0A7-4D56-BE0A-C5281D13A960}">
      <dgm:prSet custT="1"/>
      <dgm:spPr/>
      <dgm:t>
        <a:bodyPr/>
        <a:lstStyle/>
        <a:p>
          <a:pPr rtl="0"/>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Responsible for activities and assumes the organizational leader’s role in their absence.</a:t>
          </a:r>
        </a:p>
      </dgm:t>
    </dgm:pt>
    <dgm:pt modelId="{655ED221-C246-4167-85DA-FCCC3B0649DA}" type="parTrans" cxnId="{F9AD3B61-D3F7-4226-9C82-809965090722}">
      <dgm:prSet/>
      <dgm:spPr/>
      <dgm:t>
        <a:bodyPr/>
        <a:lstStyle/>
        <a:p>
          <a:endParaRPr lang="en-US" sz="1600">
            <a:latin typeface="Arial" panose="020B0604020202020204" pitchFamily="34" charset="0"/>
            <a:cs typeface="Arial" panose="020B0604020202020204" pitchFamily="34" charset="0"/>
          </a:endParaRPr>
        </a:p>
      </dgm:t>
    </dgm:pt>
    <dgm:pt modelId="{622BBBA7-DD01-4FA4-A2B8-1406C74D0838}" type="sibTrans" cxnId="{F9AD3B61-D3F7-4226-9C82-809965090722}">
      <dgm:prSet/>
      <dgm:spPr/>
      <dgm:t>
        <a:bodyPr/>
        <a:lstStyle/>
        <a:p>
          <a:endParaRPr lang="en-US" sz="1600">
            <a:latin typeface="Arial" panose="020B0604020202020204" pitchFamily="34" charset="0"/>
            <a:cs typeface="Arial" panose="020B0604020202020204" pitchFamily="34" charset="0"/>
          </a:endParaRPr>
        </a:p>
      </dgm:t>
    </dgm:pt>
    <dgm:pt modelId="{D12613FC-6E89-4113-B320-F687D238CCFF}">
      <dgm:prSet custT="1"/>
      <dgm:spPr>
        <a:solidFill>
          <a:srgbClr val="009543"/>
        </a:solidFill>
      </dgm:spPr>
      <dgm:t>
        <a:bodyPr/>
        <a:lstStyle/>
        <a:p>
          <a:pPr rtl="0"/>
          <a:r>
            <a:rPr lang="en-US" sz="2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Leaders:</a:t>
          </a:r>
        </a:p>
      </dgm:t>
    </dgm:pt>
    <dgm:pt modelId="{1FA9E938-6DA9-460F-B1AE-468428B5D6B8}" type="parTrans" cxnId="{D067C6FA-D9FB-4487-949C-7553F0DC14D6}">
      <dgm:prSet/>
      <dgm:spPr/>
      <dgm:t>
        <a:bodyPr/>
        <a:lstStyle/>
        <a:p>
          <a:endParaRPr lang="en-US" sz="1600">
            <a:latin typeface="Arial" panose="020B0604020202020204" pitchFamily="34" charset="0"/>
            <a:cs typeface="Arial" panose="020B0604020202020204" pitchFamily="34" charset="0"/>
          </a:endParaRPr>
        </a:p>
      </dgm:t>
    </dgm:pt>
    <dgm:pt modelId="{9A22072D-7ADD-4E4E-839C-44AB1A8CC822}" type="sibTrans" cxnId="{D067C6FA-D9FB-4487-949C-7553F0DC14D6}">
      <dgm:prSet/>
      <dgm:spPr/>
      <dgm:t>
        <a:bodyPr/>
        <a:lstStyle/>
        <a:p>
          <a:endParaRPr lang="en-US" sz="1600">
            <a:latin typeface="Arial" panose="020B0604020202020204" pitchFamily="34" charset="0"/>
            <a:cs typeface="Arial" panose="020B0604020202020204" pitchFamily="34" charset="0"/>
          </a:endParaRPr>
        </a:p>
      </dgm:t>
    </dgm:pt>
    <dgm:pt modelId="{519CE785-094B-4328-8A8C-DEE5405AFFC3}">
      <dgm:prSet custT="1"/>
      <dgm:spPr/>
      <dgm:t>
        <a:bodyPr/>
        <a:lstStyle/>
        <a:p>
          <a:pPr rtl="0"/>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 a </a:t>
          </a:r>
          <a:r>
            <a:rPr lang="en-US" sz="1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 project or curriculum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within a club, county, or group.</a:t>
          </a:r>
        </a:p>
      </dgm:t>
    </dgm:pt>
    <dgm:pt modelId="{42FB503E-5C0D-4828-AA41-FE801D72CD94}" type="parTrans" cxnId="{03C91F20-EA7A-4CFD-9B0B-2300B553D1F0}">
      <dgm:prSet/>
      <dgm:spPr/>
      <dgm:t>
        <a:bodyPr/>
        <a:lstStyle/>
        <a:p>
          <a:endParaRPr lang="en-US" sz="1600">
            <a:latin typeface="Arial" panose="020B0604020202020204" pitchFamily="34" charset="0"/>
            <a:cs typeface="Arial" panose="020B0604020202020204" pitchFamily="34" charset="0"/>
          </a:endParaRPr>
        </a:p>
      </dgm:t>
    </dgm:pt>
    <dgm:pt modelId="{51B7176C-26E0-47F9-9989-DB69A60BA4B0}" type="sibTrans" cxnId="{03C91F20-EA7A-4CFD-9B0B-2300B553D1F0}">
      <dgm:prSet/>
      <dgm:spPr/>
      <dgm:t>
        <a:bodyPr/>
        <a:lstStyle/>
        <a:p>
          <a:endParaRPr lang="en-US" sz="1600">
            <a:latin typeface="Arial" panose="020B0604020202020204" pitchFamily="34" charset="0"/>
            <a:cs typeface="Arial" panose="020B0604020202020204" pitchFamily="34" charset="0"/>
          </a:endParaRPr>
        </a:p>
      </dgm:t>
    </dgm:pt>
    <dgm:pt modelId="{6A044291-08AA-4EFB-B7C5-CA0DA1463B15}">
      <dgm:prSet custT="1"/>
      <dgm:spPr>
        <a:solidFill>
          <a:srgbClr val="009543"/>
        </a:solidFill>
      </dgm:spPr>
      <dgm:t>
        <a:bodyPr/>
        <a:lstStyle/>
        <a:p>
          <a:pPr rtl="0"/>
          <a:r>
            <a:rPr lang="en-US" sz="2400" b="1">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Leaders:</a:t>
          </a:r>
        </a:p>
      </dgm:t>
    </dgm:pt>
    <dgm:pt modelId="{95AD47D3-5C71-419F-A5F9-5A431BA84D35}" type="parTrans" cxnId="{50EE4AAD-A6D5-4B4B-A286-57A3DF895309}">
      <dgm:prSet/>
      <dgm:spPr/>
      <dgm:t>
        <a:bodyPr/>
        <a:lstStyle/>
        <a:p>
          <a:endParaRPr lang="en-US" sz="1600">
            <a:latin typeface="Arial" panose="020B0604020202020204" pitchFamily="34" charset="0"/>
            <a:cs typeface="Arial" panose="020B0604020202020204" pitchFamily="34" charset="0"/>
          </a:endParaRPr>
        </a:p>
      </dgm:t>
    </dgm:pt>
    <dgm:pt modelId="{2A8C06A3-3BFA-4D9C-9E52-A8A4D3E6250D}" type="sibTrans" cxnId="{50EE4AAD-A6D5-4B4B-A286-57A3DF895309}">
      <dgm:prSet/>
      <dgm:spPr/>
      <dgm:t>
        <a:bodyPr/>
        <a:lstStyle/>
        <a:p>
          <a:endParaRPr lang="en-US" sz="1600">
            <a:latin typeface="Arial" panose="020B0604020202020204" pitchFamily="34" charset="0"/>
            <a:cs typeface="Arial" panose="020B0604020202020204" pitchFamily="34" charset="0"/>
          </a:endParaRPr>
        </a:p>
      </dgm:t>
    </dgm:pt>
    <dgm:pt modelId="{E67FD0BF-D51B-4F04-9120-BBD88F71A6B8}">
      <dgm:prSet custT="1"/>
      <dgm:spPr/>
      <dgm:t>
        <a:bodyPr/>
        <a:lstStyle/>
        <a:p>
          <a:pPr rtl="0"/>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Leads an </a:t>
          </a:r>
          <a:r>
            <a:rPr lang="en-US" sz="1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or activity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within a club, county, or group.</a:t>
          </a:r>
        </a:p>
      </dgm:t>
    </dgm:pt>
    <dgm:pt modelId="{BD65D85E-12D2-4417-96F3-DACD1879A34D}" type="parTrans" cxnId="{3DF2CF50-E7AC-48BB-AA61-AC39BBC3289A}">
      <dgm:prSet/>
      <dgm:spPr/>
      <dgm:t>
        <a:bodyPr/>
        <a:lstStyle/>
        <a:p>
          <a:endParaRPr lang="en-US" sz="1600">
            <a:latin typeface="Arial" panose="020B0604020202020204" pitchFamily="34" charset="0"/>
            <a:cs typeface="Arial" panose="020B0604020202020204" pitchFamily="34" charset="0"/>
          </a:endParaRPr>
        </a:p>
      </dgm:t>
    </dgm:pt>
    <dgm:pt modelId="{97347BD7-88E7-434C-BFE3-AA444D9EE334}" type="sibTrans" cxnId="{3DF2CF50-E7AC-48BB-AA61-AC39BBC3289A}">
      <dgm:prSet/>
      <dgm:spPr/>
      <dgm:t>
        <a:bodyPr/>
        <a:lstStyle/>
        <a:p>
          <a:endParaRPr lang="en-US" sz="1600">
            <a:latin typeface="Arial" panose="020B0604020202020204" pitchFamily="34" charset="0"/>
            <a:cs typeface="Arial" panose="020B0604020202020204" pitchFamily="34" charset="0"/>
          </a:endParaRPr>
        </a:p>
      </dgm:t>
    </dgm:pt>
    <dgm:pt modelId="{3F384B8E-5715-40C2-A0FB-A3A5D8950855}">
      <dgm:prSet custT="1"/>
      <dgm:spPr>
        <a:solidFill>
          <a:srgbClr val="009543"/>
        </a:solidFill>
      </dgm:spPr>
      <dgm:t>
        <a:bodyPr/>
        <a:lstStyle/>
        <a:p>
          <a:pPr rtl="0"/>
          <a:r>
            <a:rPr lang="en-US" sz="2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 Leaders:</a:t>
          </a:r>
        </a:p>
      </dgm:t>
    </dgm:pt>
    <dgm:pt modelId="{1306DB42-CA74-4E51-93DE-18A9D2208C31}" type="parTrans" cxnId="{C9D6974D-F3CA-4B15-80F7-1DE48DEFC782}">
      <dgm:prSet/>
      <dgm:spPr/>
      <dgm:t>
        <a:bodyPr/>
        <a:lstStyle/>
        <a:p>
          <a:endParaRPr lang="en-US" sz="1600">
            <a:latin typeface="Arial" panose="020B0604020202020204" pitchFamily="34" charset="0"/>
            <a:cs typeface="Arial" panose="020B0604020202020204" pitchFamily="34" charset="0"/>
          </a:endParaRPr>
        </a:p>
      </dgm:t>
    </dgm:pt>
    <dgm:pt modelId="{84552431-835A-4DE4-9E67-0E45844D838C}" type="sibTrans" cxnId="{C9D6974D-F3CA-4B15-80F7-1DE48DEFC782}">
      <dgm:prSet/>
      <dgm:spPr/>
      <dgm:t>
        <a:bodyPr/>
        <a:lstStyle/>
        <a:p>
          <a:endParaRPr lang="en-US" sz="1600">
            <a:latin typeface="Arial" panose="020B0604020202020204" pitchFamily="34" charset="0"/>
            <a:cs typeface="Arial" panose="020B0604020202020204" pitchFamily="34" charset="0"/>
          </a:endParaRPr>
        </a:p>
      </dgm:t>
    </dgm:pt>
    <dgm:pt modelId="{605DD6CA-741D-4015-A56D-38DA41CD626B}">
      <dgm:prSet custT="1"/>
      <dgm:spPr/>
      <dgm:t>
        <a:bodyPr/>
        <a:lstStyle/>
        <a:p>
          <a:pPr rtl="0"/>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Knowledgeable about 4-H and willing to share their talents and expertise.</a:t>
          </a:r>
        </a:p>
      </dgm:t>
    </dgm:pt>
    <dgm:pt modelId="{961D57C5-58A2-460D-823D-38DC85396C8F}" type="parTrans" cxnId="{41F31BE0-E77C-4227-BDC7-A54EB3B836E7}">
      <dgm:prSet/>
      <dgm:spPr/>
      <dgm:t>
        <a:bodyPr/>
        <a:lstStyle/>
        <a:p>
          <a:endParaRPr lang="en-US" sz="1600">
            <a:latin typeface="Arial" panose="020B0604020202020204" pitchFamily="34" charset="0"/>
            <a:cs typeface="Arial" panose="020B0604020202020204" pitchFamily="34" charset="0"/>
          </a:endParaRPr>
        </a:p>
      </dgm:t>
    </dgm:pt>
    <dgm:pt modelId="{4B20E1C5-7DAF-422B-8F4E-4380CE5EA773}" type="sibTrans" cxnId="{41F31BE0-E77C-4227-BDC7-A54EB3B836E7}">
      <dgm:prSet/>
      <dgm:spPr/>
      <dgm:t>
        <a:bodyPr/>
        <a:lstStyle/>
        <a:p>
          <a:endParaRPr lang="en-US" sz="1600">
            <a:latin typeface="Arial" panose="020B0604020202020204" pitchFamily="34" charset="0"/>
            <a:cs typeface="Arial" panose="020B0604020202020204" pitchFamily="34" charset="0"/>
          </a:endParaRPr>
        </a:p>
      </dgm:t>
    </dgm:pt>
    <dgm:pt modelId="{30B59A8A-EBAD-4A0A-89A1-069F7452C13B}" type="pres">
      <dgm:prSet presAssocID="{EB9322AD-CD7E-4B11-84F3-7571BC7A0FFC}" presName="linear" presStyleCnt="0">
        <dgm:presLayoutVars>
          <dgm:dir/>
          <dgm:animLvl val="lvl"/>
          <dgm:resizeHandles val="exact"/>
        </dgm:presLayoutVars>
      </dgm:prSet>
      <dgm:spPr/>
    </dgm:pt>
    <dgm:pt modelId="{C34BB22E-F576-44B3-B8F6-B137B1C3FD0E}" type="pres">
      <dgm:prSet presAssocID="{5914F63B-F0C9-4046-B337-87FC1A25A7BB}" presName="parentLin" presStyleCnt="0"/>
      <dgm:spPr/>
    </dgm:pt>
    <dgm:pt modelId="{4E3E3136-7F7C-4999-AB90-3FE4F4C74761}" type="pres">
      <dgm:prSet presAssocID="{5914F63B-F0C9-4046-B337-87FC1A25A7BB}" presName="parentLeftMargin" presStyleLbl="node1" presStyleIdx="0" presStyleCnt="5"/>
      <dgm:spPr/>
    </dgm:pt>
    <dgm:pt modelId="{B1309147-26CC-49AB-BBF8-3AB6FD2063C4}" type="pres">
      <dgm:prSet presAssocID="{5914F63B-F0C9-4046-B337-87FC1A25A7BB}" presName="parentText" presStyleLbl="node1" presStyleIdx="0" presStyleCnt="5">
        <dgm:presLayoutVars>
          <dgm:chMax val="0"/>
          <dgm:bulletEnabled val="1"/>
        </dgm:presLayoutVars>
      </dgm:prSet>
      <dgm:spPr/>
    </dgm:pt>
    <dgm:pt modelId="{FB247817-1E33-4450-8BFE-4CBA36A8B756}" type="pres">
      <dgm:prSet presAssocID="{5914F63B-F0C9-4046-B337-87FC1A25A7BB}" presName="negativeSpace" presStyleCnt="0"/>
      <dgm:spPr/>
    </dgm:pt>
    <dgm:pt modelId="{F548DF7A-B720-4E6C-87E0-947015654100}" type="pres">
      <dgm:prSet presAssocID="{5914F63B-F0C9-4046-B337-87FC1A25A7BB}" presName="childText" presStyleLbl="conFgAcc1" presStyleIdx="0" presStyleCnt="5">
        <dgm:presLayoutVars>
          <dgm:bulletEnabled val="1"/>
        </dgm:presLayoutVars>
      </dgm:prSet>
      <dgm:spPr/>
    </dgm:pt>
    <dgm:pt modelId="{2C00D188-0470-460C-978F-8A6B1B717838}" type="pres">
      <dgm:prSet presAssocID="{A0FFB762-48A4-46C9-90B1-9CC8168266D2}" presName="spaceBetweenRectangles" presStyleCnt="0"/>
      <dgm:spPr/>
    </dgm:pt>
    <dgm:pt modelId="{186E4A8F-17BE-4E24-A090-18F004F06622}" type="pres">
      <dgm:prSet presAssocID="{E1206ABD-4355-466A-9877-515F01972512}" presName="parentLin" presStyleCnt="0"/>
      <dgm:spPr/>
    </dgm:pt>
    <dgm:pt modelId="{2D21949A-0B88-438B-A978-FE3D04827048}" type="pres">
      <dgm:prSet presAssocID="{E1206ABD-4355-466A-9877-515F01972512}" presName="parentLeftMargin" presStyleLbl="node1" presStyleIdx="0" presStyleCnt="5"/>
      <dgm:spPr/>
    </dgm:pt>
    <dgm:pt modelId="{5E2DF7A4-903A-490E-9D2A-FD19BB9C73EC}" type="pres">
      <dgm:prSet presAssocID="{E1206ABD-4355-466A-9877-515F01972512}" presName="parentText" presStyleLbl="node1" presStyleIdx="1" presStyleCnt="5">
        <dgm:presLayoutVars>
          <dgm:chMax val="0"/>
          <dgm:bulletEnabled val="1"/>
        </dgm:presLayoutVars>
      </dgm:prSet>
      <dgm:spPr/>
    </dgm:pt>
    <dgm:pt modelId="{71293BD0-EAD4-4E7A-AF64-AC947A7B9098}" type="pres">
      <dgm:prSet presAssocID="{E1206ABD-4355-466A-9877-515F01972512}" presName="negativeSpace" presStyleCnt="0"/>
      <dgm:spPr/>
    </dgm:pt>
    <dgm:pt modelId="{15BA2EB7-E4E7-44AD-9B74-E25ECB011993}" type="pres">
      <dgm:prSet presAssocID="{E1206ABD-4355-466A-9877-515F01972512}" presName="childText" presStyleLbl="conFgAcc1" presStyleIdx="1" presStyleCnt="5">
        <dgm:presLayoutVars>
          <dgm:bulletEnabled val="1"/>
        </dgm:presLayoutVars>
      </dgm:prSet>
      <dgm:spPr/>
    </dgm:pt>
    <dgm:pt modelId="{2A14340C-4E0F-41C8-8F65-5D412E1416E7}" type="pres">
      <dgm:prSet presAssocID="{80510AA2-E2C6-4ED7-8C7E-E8E1463FE97F}" presName="spaceBetweenRectangles" presStyleCnt="0"/>
      <dgm:spPr/>
    </dgm:pt>
    <dgm:pt modelId="{15511631-75E8-4C2B-A7D7-3498A8B09908}" type="pres">
      <dgm:prSet presAssocID="{D12613FC-6E89-4113-B320-F687D238CCFF}" presName="parentLin" presStyleCnt="0"/>
      <dgm:spPr/>
    </dgm:pt>
    <dgm:pt modelId="{B45C92AF-1669-4BB3-A683-5316085F5D75}" type="pres">
      <dgm:prSet presAssocID="{D12613FC-6E89-4113-B320-F687D238CCFF}" presName="parentLeftMargin" presStyleLbl="node1" presStyleIdx="1" presStyleCnt="5"/>
      <dgm:spPr/>
    </dgm:pt>
    <dgm:pt modelId="{64E6D922-7722-475D-8766-A9DCD392E2A8}" type="pres">
      <dgm:prSet presAssocID="{D12613FC-6E89-4113-B320-F687D238CCFF}" presName="parentText" presStyleLbl="node1" presStyleIdx="2" presStyleCnt="5">
        <dgm:presLayoutVars>
          <dgm:chMax val="0"/>
          <dgm:bulletEnabled val="1"/>
        </dgm:presLayoutVars>
      </dgm:prSet>
      <dgm:spPr/>
    </dgm:pt>
    <dgm:pt modelId="{50CF2A5B-6B75-4E49-A31D-858AE1ECB8E7}" type="pres">
      <dgm:prSet presAssocID="{D12613FC-6E89-4113-B320-F687D238CCFF}" presName="negativeSpace" presStyleCnt="0"/>
      <dgm:spPr/>
    </dgm:pt>
    <dgm:pt modelId="{32DF3EAE-0D33-4240-80E4-49C363F1F469}" type="pres">
      <dgm:prSet presAssocID="{D12613FC-6E89-4113-B320-F687D238CCFF}" presName="childText" presStyleLbl="conFgAcc1" presStyleIdx="2" presStyleCnt="5">
        <dgm:presLayoutVars>
          <dgm:bulletEnabled val="1"/>
        </dgm:presLayoutVars>
      </dgm:prSet>
      <dgm:spPr/>
    </dgm:pt>
    <dgm:pt modelId="{BB277C5B-954C-4FFD-B65D-0A077D10667E}" type="pres">
      <dgm:prSet presAssocID="{9A22072D-7ADD-4E4E-839C-44AB1A8CC822}" presName="spaceBetweenRectangles" presStyleCnt="0"/>
      <dgm:spPr/>
    </dgm:pt>
    <dgm:pt modelId="{D3A77B3A-95E9-4800-8434-3F8EEB12FDDD}" type="pres">
      <dgm:prSet presAssocID="{6A044291-08AA-4EFB-B7C5-CA0DA1463B15}" presName="parentLin" presStyleCnt="0"/>
      <dgm:spPr/>
    </dgm:pt>
    <dgm:pt modelId="{72C84212-BF93-45CC-9473-832DB3410B63}" type="pres">
      <dgm:prSet presAssocID="{6A044291-08AA-4EFB-B7C5-CA0DA1463B15}" presName="parentLeftMargin" presStyleLbl="node1" presStyleIdx="2" presStyleCnt="5"/>
      <dgm:spPr/>
    </dgm:pt>
    <dgm:pt modelId="{509FA8F0-8E47-4034-861D-3C2B156F4D2A}" type="pres">
      <dgm:prSet presAssocID="{6A044291-08AA-4EFB-B7C5-CA0DA1463B15}" presName="parentText" presStyleLbl="node1" presStyleIdx="3" presStyleCnt="5">
        <dgm:presLayoutVars>
          <dgm:chMax val="0"/>
          <dgm:bulletEnabled val="1"/>
        </dgm:presLayoutVars>
      </dgm:prSet>
      <dgm:spPr/>
    </dgm:pt>
    <dgm:pt modelId="{E96FEDF6-C787-4EA6-9A4C-F53FB765A00B}" type="pres">
      <dgm:prSet presAssocID="{6A044291-08AA-4EFB-B7C5-CA0DA1463B15}" presName="negativeSpace" presStyleCnt="0"/>
      <dgm:spPr/>
    </dgm:pt>
    <dgm:pt modelId="{B1EA4E22-F139-492A-8A57-E8132D08785D}" type="pres">
      <dgm:prSet presAssocID="{6A044291-08AA-4EFB-B7C5-CA0DA1463B15}" presName="childText" presStyleLbl="conFgAcc1" presStyleIdx="3" presStyleCnt="5">
        <dgm:presLayoutVars>
          <dgm:bulletEnabled val="1"/>
        </dgm:presLayoutVars>
      </dgm:prSet>
      <dgm:spPr/>
    </dgm:pt>
    <dgm:pt modelId="{E1FC0B80-1EC0-4367-A38E-43EE69CBFD99}" type="pres">
      <dgm:prSet presAssocID="{2A8C06A3-3BFA-4D9C-9E52-A8A4D3E6250D}" presName="spaceBetweenRectangles" presStyleCnt="0"/>
      <dgm:spPr/>
    </dgm:pt>
    <dgm:pt modelId="{D22BB692-7783-4C04-B766-744052069672}" type="pres">
      <dgm:prSet presAssocID="{3F384B8E-5715-40C2-A0FB-A3A5D8950855}" presName="parentLin" presStyleCnt="0"/>
      <dgm:spPr/>
    </dgm:pt>
    <dgm:pt modelId="{F9FDED05-41D0-4388-BA8A-35B5BE6C2F9C}" type="pres">
      <dgm:prSet presAssocID="{3F384B8E-5715-40C2-A0FB-A3A5D8950855}" presName="parentLeftMargin" presStyleLbl="node1" presStyleIdx="3" presStyleCnt="5"/>
      <dgm:spPr/>
    </dgm:pt>
    <dgm:pt modelId="{13B16A89-52FE-4080-91DA-604398FCFA78}" type="pres">
      <dgm:prSet presAssocID="{3F384B8E-5715-40C2-A0FB-A3A5D8950855}" presName="parentText" presStyleLbl="node1" presStyleIdx="4" presStyleCnt="5">
        <dgm:presLayoutVars>
          <dgm:chMax val="0"/>
          <dgm:bulletEnabled val="1"/>
        </dgm:presLayoutVars>
      </dgm:prSet>
      <dgm:spPr/>
    </dgm:pt>
    <dgm:pt modelId="{D120ED51-84E1-417A-AF45-6E695870D41D}" type="pres">
      <dgm:prSet presAssocID="{3F384B8E-5715-40C2-A0FB-A3A5D8950855}" presName="negativeSpace" presStyleCnt="0"/>
      <dgm:spPr/>
    </dgm:pt>
    <dgm:pt modelId="{A26B1F43-43F9-4346-9AE6-BF91ED1D137C}" type="pres">
      <dgm:prSet presAssocID="{3F384B8E-5715-40C2-A0FB-A3A5D8950855}" presName="childText" presStyleLbl="conFgAcc1" presStyleIdx="4" presStyleCnt="5">
        <dgm:presLayoutVars>
          <dgm:bulletEnabled val="1"/>
        </dgm:presLayoutVars>
      </dgm:prSet>
      <dgm:spPr/>
    </dgm:pt>
  </dgm:ptLst>
  <dgm:cxnLst>
    <dgm:cxn modelId="{03C91F20-EA7A-4CFD-9B0B-2300B553D1F0}" srcId="{D12613FC-6E89-4113-B320-F687D238CCFF}" destId="{519CE785-094B-4328-8A8C-DEE5405AFFC3}" srcOrd="0" destOrd="0" parTransId="{42FB503E-5C0D-4828-AA41-FE801D72CD94}" sibTransId="{51B7176C-26E0-47F9-9989-DB69A60BA4B0}"/>
    <dgm:cxn modelId="{63CC4F2E-19BC-44BD-A655-91406186A08C}" type="presOf" srcId="{605DD6CA-741D-4015-A56D-38DA41CD626B}" destId="{A26B1F43-43F9-4346-9AE6-BF91ED1D137C}" srcOrd="0" destOrd="0" presId="urn:microsoft.com/office/officeart/2005/8/layout/list1"/>
    <dgm:cxn modelId="{05AB1B2F-70F9-4C24-97AB-C3C643A08C85}" srcId="{EB9322AD-CD7E-4B11-84F3-7571BC7A0FFC}" destId="{5914F63B-F0C9-4046-B337-87FC1A25A7BB}" srcOrd="0" destOrd="0" parTransId="{8EFC0A80-A7DC-4EDF-8B1D-C34C799A7684}" sibTransId="{A0FFB762-48A4-46C9-90B1-9CC8168266D2}"/>
    <dgm:cxn modelId="{CB26C336-E945-45C3-964A-36B2CEE5B12C}" type="presOf" srcId="{6A044291-08AA-4EFB-B7C5-CA0DA1463B15}" destId="{509FA8F0-8E47-4034-861D-3C2B156F4D2A}" srcOrd="1" destOrd="0" presId="urn:microsoft.com/office/officeart/2005/8/layout/list1"/>
    <dgm:cxn modelId="{F9AD3B61-D3F7-4226-9C82-809965090722}" srcId="{E1206ABD-4355-466A-9877-515F01972512}" destId="{C8EFA42A-D0A7-4D56-BE0A-C5281D13A960}" srcOrd="0" destOrd="0" parTransId="{655ED221-C246-4167-85DA-FCCC3B0649DA}" sibTransId="{622BBBA7-DD01-4FA4-A2B8-1406C74D0838}"/>
    <dgm:cxn modelId="{E1940143-115E-41D4-979C-69FFD0066351}" type="presOf" srcId="{3F384B8E-5715-40C2-A0FB-A3A5D8950855}" destId="{F9FDED05-41D0-4388-BA8A-35B5BE6C2F9C}" srcOrd="0" destOrd="0" presId="urn:microsoft.com/office/officeart/2005/8/layout/list1"/>
    <dgm:cxn modelId="{C5B6C763-CA7F-486B-9F06-1B22F50A615E}" type="presOf" srcId="{5914F63B-F0C9-4046-B337-87FC1A25A7BB}" destId="{B1309147-26CC-49AB-BBF8-3AB6FD2063C4}" srcOrd="1" destOrd="0" presId="urn:microsoft.com/office/officeart/2005/8/layout/list1"/>
    <dgm:cxn modelId="{C9D6974D-F3CA-4B15-80F7-1DE48DEFC782}" srcId="{EB9322AD-CD7E-4B11-84F3-7571BC7A0FFC}" destId="{3F384B8E-5715-40C2-A0FB-A3A5D8950855}" srcOrd="4" destOrd="0" parTransId="{1306DB42-CA74-4E51-93DE-18A9D2208C31}" sibTransId="{84552431-835A-4DE4-9E67-0E45844D838C}"/>
    <dgm:cxn modelId="{3DF2CF50-E7AC-48BB-AA61-AC39BBC3289A}" srcId="{6A044291-08AA-4EFB-B7C5-CA0DA1463B15}" destId="{E67FD0BF-D51B-4F04-9120-BBD88F71A6B8}" srcOrd="0" destOrd="0" parTransId="{BD65D85E-12D2-4417-96F3-DACD1879A34D}" sibTransId="{97347BD7-88E7-434C-BFE3-AA444D9EE334}"/>
    <dgm:cxn modelId="{87B57754-DC07-40CE-8790-DD138EEAD638}" type="presOf" srcId="{53305BFC-8C89-44E0-BB24-D38CCC8E159F}" destId="{F548DF7A-B720-4E6C-87E0-947015654100}" srcOrd="0" destOrd="0" presId="urn:microsoft.com/office/officeart/2005/8/layout/list1"/>
    <dgm:cxn modelId="{46E5187E-D97D-40FE-95AF-6A4AC526A91F}" type="presOf" srcId="{EB9322AD-CD7E-4B11-84F3-7571BC7A0FFC}" destId="{30B59A8A-EBAD-4A0A-89A1-069F7452C13B}" srcOrd="0" destOrd="0" presId="urn:microsoft.com/office/officeart/2005/8/layout/list1"/>
    <dgm:cxn modelId="{DB716F89-53A9-408F-AFAE-695AE93E477A}" type="presOf" srcId="{519CE785-094B-4328-8A8C-DEE5405AFFC3}" destId="{32DF3EAE-0D33-4240-80E4-49C363F1F469}" srcOrd="0" destOrd="0" presId="urn:microsoft.com/office/officeart/2005/8/layout/list1"/>
    <dgm:cxn modelId="{2110CB8F-E900-429A-81DD-7597836C3DE2}" type="presOf" srcId="{5914F63B-F0C9-4046-B337-87FC1A25A7BB}" destId="{4E3E3136-7F7C-4999-AB90-3FE4F4C74761}" srcOrd="0" destOrd="0" presId="urn:microsoft.com/office/officeart/2005/8/layout/list1"/>
    <dgm:cxn modelId="{4FB35593-A80B-42AA-A8AD-5505DD620C1A}" type="presOf" srcId="{D12613FC-6E89-4113-B320-F687D238CCFF}" destId="{64E6D922-7722-475D-8766-A9DCD392E2A8}" srcOrd="1" destOrd="0" presId="urn:microsoft.com/office/officeart/2005/8/layout/list1"/>
    <dgm:cxn modelId="{210EF09D-332F-46E4-A43D-3EDAB179491B}" type="presOf" srcId="{E1206ABD-4355-466A-9877-515F01972512}" destId="{2D21949A-0B88-438B-A978-FE3D04827048}" srcOrd="0" destOrd="0" presId="urn:microsoft.com/office/officeart/2005/8/layout/list1"/>
    <dgm:cxn modelId="{562C53AC-F29B-4110-A67B-B94F51F066CB}" type="presOf" srcId="{E1206ABD-4355-466A-9877-515F01972512}" destId="{5E2DF7A4-903A-490E-9D2A-FD19BB9C73EC}" srcOrd="1" destOrd="0" presId="urn:microsoft.com/office/officeart/2005/8/layout/list1"/>
    <dgm:cxn modelId="{50EE4AAD-A6D5-4B4B-A286-57A3DF895309}" srcId="{EB9322AD-CD7E-4B11-84F3-7571BC7A0FFC}" destId="{6A044291-08AA-4EFB-B7C5-CA0DA1463B15}" srcOrd="3" destOrd="0" parTransId="{95AD47D3-5C71-419F-A5F9-5A431BA84D35}" sibTransId="{2A8C06A3-3BFA-4D9C-9E52-A8A4D3E6250D}"/>
    <dgm:cxn modelId="{459DC7BB-37A6-40FA-8F64-AB8AE3FB880D}" type="presOf" srcId="{D12613FC-6E89-4113-B320-F687D238CCFF}" destId="{B45C92AF-1669-4BB3-A683-5316085F5D75}" srcOrd="0" destOrd="0" presId="urn:microsoft.com/office/officeart/2005/8/layout/list1"/>
    <dgm:cxn modelId="{BB31BDBE-2CB5-405D-83ED-8AE7918DF1C1}" type="presOf" srcId="{E67FD0BF-D51B-4F04-9120-BBD88F71A6B8}" destId="{B1EA4E22-F139-492A-8A57-E8132D08785D}" srcOrd="0" destOrd="0" presId="urn:microsoft.com/office/officeart/2005/8/layout/list1"/>
    <dgm:cxn modelId="{9397CDC3-927B-4954-AD52-4979438CB663}" type="presOf" srcId="{C8EFA42A-D0A7-4D56-BE0A-C5281D13A960}" destId="{15BA2EB7-E4E7-44AD-9B74-E25ECB011993}" srcOrd="0" destOrd="0" presId="urn:microsoft.com/office/officeart/2005/8/layout/list1"/>
    <dgm:cxn modelId="{416DE1C9-A53E-4E14-BE33-AD3EA8C45B64}" type="presOf" srcId="{6A044291-08AA-4EFB-B7C5-CA0DA1463B15}" destId="{72C84212-BF93-45CC-9473-832DB3410B63}" srcOrd="0" destOrd="0" presId="urn:microsoft.com/office/officeart/2005/8/layout/list1"/>
    <dgm:cxn modelId="{8733F9CE-7B8D-4E84-A69E-A7CB1B1C9370}" srcId="{EB9322AD-CD7E-4B11-84F3-7571BC7A0FFC}" destId="{E1206ABD-4355-466A-9877-515F01972512}" srcOrd="1" destOrd="0" parTransId="{48A58BD0-5AA7-4F08-88E0-0BB42FADA7CE}" sibTransId="{80510AA2-E2C6-4ED7-8C7E-E8E1463FE97F}"/>
    <dgm:cxn modelId="{41F31BE0-E77C-4227-BDC7-A54EB3B836E7}" srcId="{3F384B8E-5715-40C2-A0FB-A3A5D8950855}" destId="{605DD6CA-741D-4015-A56D-38DA41CD626B}" srcOrd="0" destOrd="0" parTransId="{961D57C5-58A2-460D-823D-38DC85396C8F}" sibTransId="{4B20E1C5-7DAF-422B-8F4E-4380CE5EA773}"/>
    <dgm:cxn modelId="{24AB48EC-BCDB-4EF6-A978-8A06337E7DE3}" srcId="{5914F63B-F0C9-4046-B337-87FC1A25A7BB}" destId="{53305BFC-8C89-44E0-BB24-D38CCC8E159F}" srcOrd="0" destOrd="0" parTransId="{6A68E2CB-B815-4FD8-9E3B-A3DB7F908CEF}" sibTransId="{242A0514-2F0C-4382-95DD-AA6A42E3B320}"/>
    <dgm:cxn modelId="{7C37E3F3-FB02-469A-AFB6-9F9361B767BB}" type="presOf" srcId="{3F384B8E-5715-40C2-A0FB-A3A5D8950855}" destId="{13B16A89-52FE-4080-91DA-604398FCFA78}" srcOrd="1" destOrd="0" presId="urn:microsoft.com/office/officeart/2005/8/layout/list1"/>
    <dgm:cxn modelId="{D067C6FA-D9FB-4487-949C-7553F0DC14D6}" srcId="{EB9322AD-CD7E-4B11-84F3-7571BC7A0FFC}" destId="{D12613FC-6E89-4113-B320-F687D238CCFF}" srcOrd="2" destOrd="0" parTransId="{1FA9E938-6DA9-460F-B1AE-468428B5D6B8}" sibTransId="{9A22072D-7ADD-4E4E-839C-44AB1A8CC822}"/>
    <dgm:cxn modelId="{036B9416-9B0E-496B-A349-A186F92E2305}" type="presParOf" srcId="{30B59A8A-EBAD-4A0A-89A1-069F7452C13B}" destId="{C34BB22E-F576-44B3-B8F6-B137B1C3FD0E}" srcOrd="0" destOrd="0" presId="urn:microsoft.com/office/officeart/2005/8/layout/list1"/>
    <dgm:cxn modelId="{7D7B7CAE-46A7-4F74-9BDD-639CD65486CC}" type="presParOf" srcId="{C34BB22E-F576-44B3-B8F6-B137B1C3FD0E}" destId="{4E3E3136-7F7C-4999-AB90-3FE4F4C74761}" srcOrd="0" destOrd="0" presId="urn:microsoft.com/office/officeart/2005/8/layout/list1"/>
    <dgm:cxn modelId="{8EEB864E-3DD7-4E20-8328-82CCEFA0F791}" type="presParOf" srcId="{C34BB22E-F576-44B3-B8F6-B137B1C3FD0E}" destId="{B1309147-26CC-49AB-BBF8-3AB6FD2063C4}" srcOrd="1" destOrd="0" presId="urn:microsoft.com/office/officeart/2005/8/layout/list1"/>
    <dgm:cxn modelId="{090A508C-236C-4214-B42C-12FDB5F3A4EA}" type="presParOf" srcId="{30B59A8A-EBAD-4A0A-89A1-069F7452C13B}" destId="{FB247817-1E33-4450-8BFE-4CBA36A8B756}" srcOrd="1" destOrd="0" presId="urn:microsoft.com/office/officeart/2005/8/layout/list1"/>
    <dgm:cxn modelId="{BB519B98-14C3-4638-8D2F-62DDE100C51C}" type="presParOf" srcId="{30B59A8A-EBAD-4A0A-89A1-069F7452C13B}" destId="{F548DF7A-B720-4E6C-87E0-947015654100}" srcOrd="2" destOrd="0" presId="urn:microsoft.com/office/officeart/2005/8/layout/list1"/>
    <dgm:cxn modelId="{451C1A22-C96C-4DBE-9591-1026CFB034E9}" type="presParOf" srcId="{30B59A8A-EBAD-4A0A-89A1-069F7452C13B}" destId="{2C00D188-0470-460C-978F-8A6B1B717838}" srcOrd="3" destOrd="0" presId="urn:microsoft.com/office/officeart/2005/8/layout/list1"/>
    <dgm:cxn modelId="{C6D54D94-8490-4D45-A8E9-1B63794C7484}" type="presParOf" srcId="{30B59A8A-EBAD-4A0A-89A1-069F7452C13B}" destId="{186E4A8F-17BE-4E24-A090-18F004F06622}" srcOrd="4" destOrd="0" presId="urn:microsoft.com/office/officeart/2005/8/layout/list1"/>
    <dgm:cxn modelId="{8163F6F1-B8B6-4C5F-B8CF-7894F9F72355}" type="presParOf" srcId="{186E4A8F-17BE-4E24-A090-18F004F06622}" destId="{2D21949A-0B88-438B-A978-FE3D04827048}" srcOrd="0" destOrd="0" presId="urn:microsoft.com/office/officeart/2005/8/layout/list1"/>
    <dgm:cxn modelId="{A6422942-6FDC-4E7D-BD30-1EF2EB09599C}" type="presParOf" srcId="{186E4A8F-17BE-4E24-A090-18F004F06622}" destId="{5E2DF7A4-903A-490E-9D2A-FD19BB9C73EC}" srcOrd="1" destOrd="0" presId="urn:microsoft.com/office/officeart/2005/8/layout/list1"/>
    <dgm:cxn modelId="{C6BE052E-31F6-48E1-BD5D-06484432DEC1}" type="presParOf" srcId="{30B59A8A-EBAD-4A0A-89A1-069F7452C13B}" destId="{71293BD0-EAD4-4E7A-AF64-AC947A7B9098}" srcOrd="5" destOrd="0" presId="urn:microsoft.com/office/officeart/2005/8/layout/list1"/>
    <dgm:cxn modelId="{46E634F3-4137-49DC-B967-0EEC620234C1}" type="presParOf" srcId="{30B59A8A-EBAD-4A0A-89A1-069F7452C13B}" destId="{15BA2EB7-E4E7-44AD-9B74-E25ECB011993}" srcOrd="6" destOrd="0" presId="urn:microsoft.com/office/officeart/2005/8/layout/list1"/>
    <dgm:cxn modelId="{342E835F-493F-4E28-BA0A-3A23E30709B8}" type="presParOf" srcId="{30B59A8A-EBAD-4A0A-89A1-069F7452C13B}" destId="{2A14340C-4E0F-41C8-8F65-5D412E1416E7}" srcOrd="7" destOrd="0" presId="urn:microsoft.com/office/officeart/2005/8/layout/list1"/>
    <dgm:cxn modelId="{CE389027-1A41-4E8D-96EA-3C4E7B706840}" type="presParOf" srcId="{30B59A8A-EBAD-4A0A-89A1-069F7452C13B}" destId="{15511631-75E8-4C2B-A7D7-3498A8B09908}" srcOrd="8" destOrd="0" presId="urn:microsoft.com/office/officeart/2005/8/layout/list1"/>
    <dgm:cxn modelId="{9FBB1688-4DB7-40FF-9307-EF90B8C14DB6}" type="presParOf" srcId="{15511631-75E8-4C2B-A7D7-3498A8B09908}" destId="{B45C92AF-1669-4BB3-A683-5316085F5D75}" srcOrd="0" destOrd="0" presId="urn:microsoft.com/office/officeart/2005/8/layout/list1"/>
    <dgm:cxn modelId="{65E7DED8-6681-4C77-B926-CDBA0E3EFA20}" type="presParOf" srcId="{15511631-75E8-4C2B-A7D7-3498A8B09908}" destId="{64E6D922-7722-475D-8766-A9DCD392E2A8}" srcOrd="1" destOrd="0" presId="urn:microsoft.com/office/officeart/2005/8/layout/list1"/>
    <dgm:cxn modelId="{4F2E3150-88B8-4604-B463-394F76D6ACE6}" type="presParOf" srcId="{30B59A8A-EBAD-4A0A-89A1-069F7452C13B}" destId="{50CF2A5B-6B75-4E49-A31D-858AE1ECB8E7}" srcOrd="9" destOrd="0" presId="urn:microsoft.com/office/officeart/2005/8/layout/list1"/>
    <dgm:cxn modelId="{C7EE0D67-887C-42BF-89A7-64B0C6C8A924}" type="presParOf" srcId="{30B59A8A-EBAD-4A0A-89A1-069F7452C13B}" destId="{32DF3EAE-0D33-4240-80E4-49C363F1F469}" srcOrd="10" destOrd="0" presId="urn:microsoft.com/office/officeart/2005/8/layout/list1"/>
    <dgm:cxn modelId="{0308E06D-2A37-42C2-B12B-CD77D1A3036C}" type="presParOf" srcId="{30B59A8A-EBAD-4A0A-89A1-069F7452C13B}" destId="{BB277C5B-954C-4FFD-B65D-0A077D10667E}" srcOrd="11" destOrd="0" presId="urn:microsoft.com/office/officeart/2005/8/layout/list1"/>
    <dgm:cxn modelId="{59608539-9E43-4B6E-9C3A-5D0DC9BA3489}" type="presParOf" srcId="{30B59A8A-EBAD-4A0A-89A1-069F7452C13B}" destId="{D3A77B3A-95E9-4800-8434-3F8EEB12FDDD}" srcOrd="12" destOrd="0" presId="urn:microsoft.com/office/officeart/2005/8/layout/list1"/>
    <dgm:cxn modelId="{3037F28C-28EA-43E6-B108-5B6674849FFC}" type="presParOf" srcId="{D3A77B3A-95E9-4800-8434-3F8EEB12FDDD}" destId="{72C84212-BF93-45CC-9473-832DB3410B63}" srcOrd="0" destOrd="0" presId="urn:microsoft.com/office/officeart/2005/8/layout/list1"/>
    <dgm:cxn modelId="{5B345B03-F31B-4527-AC94-916B1FE9B7A2}" type="presParOf" srcId="{D3A77B3A-95E9-4800-8434-3F8EEB12FDDD}" destId="{509FA8F0-8E47-4034-861D-3C2B156F4D2A}" srcOrd="1" destOrd="0" presId="urn:microsoft.com/office/officeart/2005/8/layout/list1"/>
    <dgm:cxn modelId="{A10B5C15-F832-44E2-A55F-FDFB174ED4C5}" type="presParOf" srcId="{30B59A8A-EBAD-4A0A-89A1-069F7452C13B}" destId="{E96FEDF6-C787-4EA6-9A4C-F53FB765A00B}" srcOrd="13" destOrd="0" presId="urn:microsoft.com/office/officeart/2005/8/layout/list1"/>
    <dgm:cxn modelId="{DAAE9776-12FC-4C63-923F-8BE36AB7825A}" type="presParOf" srcId="{30B59A8A-EBAD-4A0A-89A1-069F7452C13B}" destId="{B1EA4E22-F139-492A-8A57-E8132D08785D}" srcOrd="14" destOrd="0" presId="urn:microsoft.com/office/officeart/2005/8/layout/list1"/>
    <dgm:cxn modelId="{4CF8DA6A-9332-4EE6-A43B-3F8343533C42}" type="presParOf" srcId="{30B59A8A-EBAD-4A0A-89A1-069F7452C13B}" destId="{E1FC0B80-1EC0-4367-A38E-43EE69CBFD99}" srcOrd="15" destOrd="0" presId="urn:microsoft.com/office/officeart/2005/8/layout/list1"/>
    <dgm:cxn modelId="{6E6E1C67-5989-47C3-A14A-9424216C8A31}" type="presParOf" srcId="{30B59A8A-EBAD-4A0A-89A1-069F7452C13B}" destId="{D22BB692-7783-4C04-B766-744052069672}" srcOrd="16" destOrd="0" presId="urn:microsoft.com/office/officeart/2005/8/layout/list1"/>
    <dgm:cxn modelId="{A55EB9FA-BC64-4315-B322-86B0BF362B1E}" type="presParOf" srcId="{D22BB692-7783-4C04-B766-744052069672}" destId="{F9FDED05-41D0-4388-BA8A-35B5BE6C2F9C}" srcOrd="0" destOrd="0" presId="urn:microsoft.com/office/officeart/2005/8/layout/list1"/>
    <dgm:cxn modelId="{2599097A-8336-43CD-B989-127070E39726}" type="presParOf" srcId="{D22BB692-7783-4C04-B766-744052069672}" destId="{13B16A89-52FE-4080-91DA-604398FCFA78}" srcOrd="1" destOrd="0" presId="urn:microsoft.com/office/officeart/2005/8/layout/list1"/>
    <dgm:cxn modelId="{3FCAE1FE-279C-46F4-8F85-27AF256E6225}" type="presParOf" srcId="{30B59A8A-EBAD-4A0A-89A1-069F7452C13B}" destId="{D120ED51-84E1-417A-AF45-6E695870D41D}" srcOrd="17" destOrd="0" presId="urn:microsoft.com/office/officeart/2005/8/layout/list1"/>
    <dgm:cxn modelId="{B8C00B52-B6EF-41D6-A19D-B8AF3E92F915}" type="presParOf" srcId="{30B59A8A-EBAD-4A0A-89A1-069F7452C13B}" destId="{A26B1F43-43F9-4346-9AE6-BF91ED1D137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9322AD-CD7E-4B11-84F3-7571BC7A0FFC}"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n-US"/>
        </a:p>
      </dgm:t>
    </dgm:pt>
    <dgm:pt modelId="{605DD6CA-741D-4015-A56D-38DA41CD626B}">
      <dgm:prSet custT="1"/>
      <dgm:spPr>
        <a:solidFill>
          <a:srgbClr val="009543"/>
        </a:solidFill>
      </dgm:spPr>
      <dgm:t>
        <a:bodyPr/>
        <a:lstStyle/>
        <a:p>
          <a:pPr rtl="0"/>
          <a:r>
            <a:rPr lang="en-US" sz="2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 Leaders: </a:t>
          </a:r>
        </a:p>
      </dgm:t>
    </dgm:pt>
    <dgm:pt modelId="{961D57C5-58A2-460D-823D-38DC85396C8F}" type="parTrans" cxnId="{41F31BE0-E77C-4227-BDC7-A54EB3B836E7}">
      <dgm:prSet/>
      <dgm:spPr/>
      <dgm:t>
        <a:bodyPr/>
        <a:lstStyle/>
        <a:p>
          <a:endParaRPr lang="en-US" sz="1600">
            <a:latin typeface="Arial" panose="020B0604020202020204" pitchFamily="34" charset="0"/>
            <a:cs typeface="Arial" panose="020B0604020202020204" pitchFamily="34" charset="0"/>
          </a:endParaRPr>
        </a:p>
      </dgm:t>
    </dgm:pt>
    <dgm:pt modelId="{4B20E1C5-7DAF-422B-8F4E-4380CE5EA773}" type="sibTrans" cxnId="{41F31BE0-E77C-4227-BDC7-A54EB3B836E7}">
      <dgm:prSet/>
      <dgm:spPr/>
      <dgm:t>
        <a:bodyPr/>
        <a:lstStyle/>
        <a:p>
          <a:endParaRPr lang="en-US" sz="1600">
            <a:latin typeface="Arial" panose="020B0604020202020204" pitchFamily="34" charset="0"/>
            <a:cs typeface="Arial" panose="020B0604020202020204" pitchFamily="34" charset="0"/>
          </a:endParaRPr>
        </a:p>
      </dgm:t>
    </dgm:pt>
    <dgm:pt modelId="{701DED2B-6536-4A44-99CE-89AE4239C78A}">
      <dgm:prSet custT="1"/>
      <dgm:spPr/>
      <dgm:t>
        <a:bodyPr/>
        <a:lstStyle/>
        <a:p>
          <a:pPr rtl="0"/>
          <a:r>
            <a:rPr lang="en-US" sz="1400" b="1" i="0" dirty="0">
              <a:solidFill>
                <a:schemeClr val="tx1"/>
              </a:solidFill>
              <a:latin typeface="Arial" panose="020B0604020202020204" pitchFamily="34" charset="0"/>
              <a:cs typeface="Arial" panose="020B0604020202020204" pitchFamily="34" charset="0"/>
            </a:rPr>
            <a:t>Experienced 4-H members who assist with projects, activities, or organizational matters.</a:t>
          </a:r>
        </a:p>
      </dgm:t>
    </dgm:pt>
    <dgm:pt modelId="{DA20CDAC-244E-4BEC-A068-42DF9F1D03F9}" type="sibTrans" cxnId="{33BB08DC-E095-49E5-8E17-0B1CC06B3998}">
      <dgm:prSet/>
      <dgm:spPr/>
      <dgm:t>
        <a:bodyPr/>
        <a:lstStyle/>
        <a:p>
          <a:endParaRPr lang="en-US" sz="1600">
            <a:latin typeface="Arial" panose="020B0604020202020204" pitchFamily="34" charset="0"/>
            <a:cs typeface="Arial" panose="020B0604020202020204" pitchFamily="34" charset="0"/>
          </a:endParaRPr>
        </a:p>
      </dgm:t>
    </dgm:pt>
    <dgm:pt modelId="{1FDE7A7C-CCDD-441D-B77E-AEF213096215}" type="parTrans" cxnId="{33BB08DC-E095-49E5-8E17-0B1CC06B3998}">
      <dgm:prSet/>
      <dgm:spPr/>
      <dgm:t>
        <a:bodyPr/>
        <a:lstStyle/>
        <a:p>
          <a:endParaRPr lang="en-US" sz="1600">
            <a:latin typeface="Arial" panose="020B0604020202020204" pitchFamily="34" charset="0"/>
            <a:cs typeface="Arial" panose="020B0604020202020204" pitchFamily="34" charset="0"/>
          </a:endParaRPr>
        </a:p>
      </dgm:t>
    </dgm:pt>
    <dgm:pt modelId="{7CF787BC-3F1B-43F7-B8F4-82C5D7759224}">
      <dgm:prSet custT="1"/>
      <dgm:spPr>
        <a:solidFill>
          <a:srgbClr val="009543"/>
        </a:solidFill>
      </dgm:spPr>
      <dgm:t>
        <a:bodyPr/>
        <a:lstStyle/>
        <a:p>
          <a:pPr rtl="0"/>
          <a:r>
            <a:rPr lang="en-US" sz="2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Teen Leaders: </a:t>
          </a:r>
        </a:p>
      </dgm:t>
    </dgm:pt>
    <dgm:pt modelId="{B610FAF3-F278-4B2C-8FF7-3FD87A7D3821}" type="sibTrans" cxnId="{9C3006A4-E6BA-4109-8201-3E0246BB7148}">
      <dgm:prSet/>
      <dgm:spPr/>
      <dgm:t>
        <a:bodyPr/>
        <a:lstStyle/>
        <a:p>
          <a:endParaRPr lang="en-US" sz="1600">
            <a:latin typeface="Arial" panose="020B0604020202020204" pitchFamily="34" charset="0"/>
            <a:cs typeface="Arial" panose="020B0604020202020204" pitchFamily="34" charset="0"/>
          </a:endParaRPr>
        </a:p>
      </dgm:t>
    </dgm:pt>
    <dgm:pt modelId="{5300B36E-41B8-4E7E-8F1F-1322B8D874C2}" type="parTrans" cxnId="{9C3006A4-E6BA-4109-8201-3E0246BB7148}">
      <dgm:prSet/>
      <dgm:spPr/>
      <dgm:t>
        <a:bodyPr/>
        <a:lstStyle/>
        <a:p>
          <a:endParaRPr lang="en-US" sz="1600">
            <a:latin typeface="Arial" panose="020B0604020202020204" pitchFamily="34" charset="0"/>
            <a:cs typeface="Arial" panose="020B0604020202020204" pitchFamily="34" charset="0"/>
          </a:endParaRPr>
        </a:p>
      </dgm:t>
    </dgm:pt>
    <dgm:pt modelId="{A14273E5-A5E2-4501-9622-08DE699152A9}">
      <dgm:prSet custT="1"/>
      <dgm:spPr/>
      <dgm:t>
        <a:bodyPr/>
        <a:lstStyle/>
        <a:p>
          <a:pPr rtl="0"/>
          <a:r>
            <a:rPr lang="en-US" sz="1400" b="1" i="0" dirty="0">
              <a:solidFill>
                <a:schemeClr val="tx1"/>
              </a:solidFill>
              <a:latin typeface="Arial" panose="020B0604020202020204" pitchFamily="34" charset="0"/>
              <a:cs typeface="Arial" panose="020B0604020202020204" pitchFamily="34" charset="0"/>
            </a:rPr>
            <a:t>May assume total responsibility for a project, or activity, or a 4-H club of younger members with adult assistance and guidance.</a:t>
          </a:r>
        </a:p>
      </dgm:t>
    </dgm:pt>
    <dgm:pt modelId="{924BF920-4D58-458C-934C-303EED1D7578}" type="sibTrans" cxnId="{B9741428-F225-495E-9F6E-10819CBAF4BC}">
      <dgm:prSet/>
      <dgm:spPr/>
      <dgm:t>
        <a:bodyPr/>
        <a:lstStyle/>
        <a:p>
          <a:endParaRPr lang="en-US" sz="1600">
            <a:latin typeface="Arial" panose="020B0604020202020204" pitchFamily="34" charset="0"/>
            <a:cs typeface="Arial" panose="020B0604020202020204" pitchFamily="34" charset="0"/>
          </a:endParaRPr>
        </a:p>
      </dgm:t>
    </dgm:pt>
    <dgm:pt modelId="{9B584342-CD56-4D09-A449-C4B719EB71D7}" type="parTrans" cxnId="{B9741428-F225-495E-9F6E-10819CBAF4BC}">
      <dgm:prSet/>
      <dgm:spPr/>
      <dgm:t>
        <a:bodyPr/>
        <a:lstStyle/>
        <a:p>
          <a:endParaRPr lang="en-US" sz="1600">
            <a:latin typeface="Arial" panose="020B0604020202020204" pitchFamily="34" charset="0"/>
            <a:cs typeface="Arial" panose="020B0604020202020204" pitchFamily="34" charset="0"/>
          </a:endParaRPr>
        </a:p>
      </dgm:t>
    </dgm:pt>
    <dgm:pt modelId="{9254B146-02F8-4BC8-AADA-F3C29974F1DB}">
      <dgm:prSet custT="1"/>
      <dgm:spPr>
        <a:solidFill>
          <a:srgbClr val="009543"/>
        </a:solidFill>
      </dgm:spPr>
      <dgm:t>
        <a:bodyPr/>
        <a:lstStyle/>
        <a:p>
          <a:pPr rtl="0"/>
          <a:r>
            <a:rPr lang="en-US" sz="2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Interest Volunteers: </a:t>
          </a:r>
        </a:p>
      </dgm:t>
    </dgm:pt>
    <dgm:pt modelId="{0393C3B9-6761-4FBC-8CF9-37963612B014}" type="sibTrans" cxnId="{E0BB51AB-F32D-4DE9-B0E7-F5F1ACF055EA}">
      <dgm:prSet/>
      <dgm:spPr/>
      <dgm:t>
        <a:bodyPr/>
        <a:lstStyle/>
        <a:p>
          <a:endParaRPr lang="en-US" sz="1600">
            <a:latin typeface="Arial" panose="020B0604020202020204" pitchFamily="34" charset="0"/>
            <a:cs typeface="Arial" panose="020B0604020202020204" pitchFamily="34" charset="0"/>
          </a:endParaRPr>
        </a:p>
      </dgm:t>
    </dgm:pt>
    <dgm:pt modelId="{60A161D4-9837-4215-8C25-F6B284B3236F}" type="parTrans" cxnId="{E0BB51AB-F32D-4DE9-B0E7-F5F1ACF055EA}">
      <dgm:prSet/>
      <dgm:spPr/>
      <dgm:t>
        <a:bodyPr/>
        <a:lstStyle/>
        <a:p>
          <a:endParaRPr lang="en-US" sz="1600">
            <a:latin typeface="Arial" panose="020B0604020202020204" pitchFamily="34" charset="0"/>
            <a:cs typeface="Arial" panose="020B0604020202020204" pitchFamily="34" charset="0"/>
          </a:endParaRPr>
        </a:p>
      </dgm:t>
    </dgm:pt>
    <dgm:pt modelId="{B46AA04E-0DD6-44A0-A2E1-C25DCD98B59B}">
      <dgm:prSet custT="1"/>
      <dgm:spPr/>
      <dgm:t>
        <a:bodyPr/>
        <a:lstStyle/>
        <a:p>
          <a:pPr rtl="0"/>
          <a:r>
            <a:rPr lang="en-US" sz="1400" b="1" i="0" dirty="0">
              <a:solidFill>
                <a:schemeClr val="tx1"/>
              </a:solidFill>
              <a:latin typeface="Arial" panose="020B0604020202020204" pitchFamily="34" charset="0"/>
              <a:cs typeface="Arial" panose="020B0604020202020204" pitchFamily="34" charset="0"/>
            </a:rPr>
            <a:t>Provide leadership in a special area of interest.</a:t>
          </a:r>
        </a:p>
      </dgm:t>
    </dgm:pt>
    <dgm:pt modelId="{43B93A8B-FE8F-4034-B27D-11EA8B1D2DDA}" type="sibTrans" cxnId="{A8D097B3-EA12-4074-80A7-8BD4FC9E189E}">
      <dgm:prSet/>
      <dgm:spPr/>
      <dgm:t>
        <a:bodyPr/>
        <a:lstStyle/>
        <a:p>
          <a:endParaRPr lang="en-US" sz="1600">
            <a:latin typeface="Arial" panose="020B0604020202020204" pitchFamily="34" charset="0"/>
            <a:cs typeface="Arial" panose="020B0604020202020204" pitchFamily="34" charset="0"/>
          </a:endParaRPr>
        </a:p>
      </dgm:t>
    </dgm:pt>
    <dgm:pt modelId="{43516F3D-B460-41DC-B093-0627BA8F5807}" type="parTrans" cxnId="{A8D097B3-EA12-4074-80A7-8BD4FC9E189E}">
      <dgm:prSet/>
      <dgm:spPr/>
      <dgm:t>
        <a:bodyPr/>
        <a:lstStyle/>
        <a:p>
          <a:endParaRPr lang="en-US" sz="1600">
            <a:latin typeface="Arial" panose="020B0604020202020204" pitchFamily="34" charset="0"/>
            <a:cs typeface="Arial" panose="020B0604020202020204" pitchFamily="34" charset="0"/>
          </a:endParaRPr>
        </a:p>
      </dgm:t>
    </dgm:pt>
    <dgm:pt modelId="{C9855FB5-E2A2-470E-8C0C-E67E82551816}">
      <dgm:prSet custT="1"/>
      <dgm:spPr>
        <a:solidFill>
          <a:srgbClr val="009543"/>
        </a:solidFill>
      </dgm:spPr>
      <dgm:t>
        <a:bodyPr/>
        <a:lstStyle/>
        <a:p>
          <a:pPr rtl="0"/>
          <a:r>
            <a:rPr lang="en-US" sz="2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Enrichment Volunteers: </a:t>
          </a:r>
        </a:p>
      </dgm:t>
    </dgm:pt>
    <dgm:pt modelId="{56071D58-07CB-46B1-8B45-F76613294D88}" type="sibTrans" cxnId="{986BB734-29C0-4A25-9ECF-129EA0757578}">
      <dgm:prSet/>
      <dgm:spPr/>
      <dgm:t>
        <a:bodyPr/>
        <a:lstStyle/>
        <a:p>
          <a:endParaRPr lang="en-US" sz="1600">
            <a:latin typeface="Arial" panose="020B0604020202020204" pitchFamily="34" charset="0"/>
            <a:cs typeface="Arial" panose="020B0604020202020204" pitchFamily="34" charset="0"/>
          </a:endParaRPr>
        </a:p>
      </dgm:t>
    </dgm:pt>
    <dgm:pt modelId="{8B013B25-CB4E-41EA-96B7-74F8B1786877}" type="parTrans" cxnId="{986BB734-29C0-4A25-9ECF-129EA0757578}">
      <dgm:prSet/>
      <dgm:spPr/>
      <dgm:t>
        <a:bodyPr/>
        <a:lstStyle/>
        <a:p>
          <a:endParaRPr lang="en-US" sz="1600">
            <a:latin typeface="Arial" panose="020B0604020202020204" pitchFamily="34" charset="0"/>
            <a:cs typeface="Arial" panose="020B0604020202020204" pitchFamily="34" charset="0"/>
          </a:endParaRPr>
        </a:p>
      </dgm:t>
    </dgm:pt>
    <dgm:pt modelId="{B108B35D-3F5F-4971-A688-E25F8BF15753}">
      <dgm:prSet custT="1"/>
      <dgm:spPr/>
      <dgm:t>
        <a:bodyPr/>
        <a:lstStyle/>
        <a:p>
          <a:pPr rtl="0"/>
          <a:r>
            <a:rPr lang="en-US" sz="1400" b="1" i="0" dirty="0">
              <a:solidFill>
                <a:schemeClr val="tx1"/>
              </a:solidFill>
              <a:latin typeface="Arial" panose="020B0604020202020204" pitchFamily="34" charset="0"/>
              <a:cs typeface="Arial" panose="020B0604020202020204" pitchFamily="34" charset="0"/>
            </a:rPr>
            <a:t>Teach 4-H curriculum in the classroom during school hours.</a:t>
          </a:r>
        </a:p>
      </dgm:t>
    </dgm:pt>
    <dgm:pt modelId="{2B8F33AF-D4E6-4E7F-9405-761D92B18E41}" type="sibTrans" cxnId="{47A59602-5EDD-4D72-9FB8-659827793470}">
      <dgm:prSet/>
      <dgm:spPr/>
      <dgm:t>
        <a:bodyPr/>
        <a:lstStyle/>
        <a:p>
          <a:endParaRPr lang="en-US" sz="1600">
            <a:latin typeface="Arial" panose="020B0604020202020204" pitchFamily="34" charset="0"/>
            <a:cs typeface="Arial" panose="020B0604020202020204" pitchFamily="34" charset="0"/>
          </a:endParaRPr>
        </a:p>
      </dgm:t>
    </dgm:pt>
    <dgm:pt modelId="{1D7288C7-8789-4739-AF05-757F4390B6BC}" type="parTrans" cxnId="{47A59602-5EDD-4D72-9FB8-659827793470}">
      <dgm:prSet/>
      <dgm:spPr/>
      <dgm:t>
        <a:bodyPr/>
        <a:lstStyle/>
        <a:p>
          <a:endParaRPr lang="en-US" sz="1600">
            <a:latin typeface="Arial" panose="020B0604020202020204" pitchFamily="34" charset="0"/>
            <a:cs typeface="Arial" panose="020B0604020202020204" pitchFamily="34" charset="0"/>
          </a:endParaRPr>
        </a:p>
      </dgm:t>
    </dgm:pt>
    <dgm:pt modelId="{21CA5F80-2272-4B89-9506-5D368941FCAD}">
      <dgm:prSet custT="1"/>
      <dgm:spPr>
        <a:solidFill>
          <a:srgbClr val="009543"/>
        </a:solidFill>
      </dgm:spPr>
      <dgm:t>
        <a:bodyPr/>
        <a:lstStyle/>
        <a:p>
          <a:pPr rtl="0"/>
          <a:r>
            <a:rPr lang="en-US" sz="2400"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Chaperone Volunteers:  </a:t>
          </a:r>
        </a:p>
      </dgm:t>
    </dgm:pt>
    <dgm:pt modelId="{04F2D592-F688-4A49-8DDB-4CFCB1EC1639}" type="sibTrans" cxnId="{F6B21045-5878-4BEF-8546-0F7C2CABD935}">
      <dgm:prSet/>
      <dgm:spPr/>
      <dgm:t>
        <a:bodyPr/>
        <a:lstStyle/>
        <a:p>
          <a:endParaRPr lang="en-US" sz="1600">
            <a:latin typeface="Arial" panose="020B0604020202020204" pitchFamily="34" charset="0"/>
            <a:cs typeface="Arial" panose="020B0604020202020204" pitchFamily="34" charset="0"/>
          </a:endParaRPr>
        </a:p>
      </dgm:t>
    </dgm:pt>
    <dgm:pt modelId="{03DC635D-1EFF-46DB-82AB-B916B285DB3F}" type="parTrans" cxnId="{F6B21045-5878-4BEF-8546-0F7C2CABD935}">
      <dgm:prSet/>
      <dgm:spPr/>
      <dgm:t>
        <a:bodyPr/>
        <a:lstStyle/>
        <a:p>
          <a:endParaRPr lang="en-US" sz="1600">
            <a:latin typeface="Arial" panose="020B0604020202020204" pitchFamily="34" charset="0"/>
            <a:cs typeface="Arial" panose="020B0604020202020204" pitchFamily="34" charset="0"/>
          </a:endParaRPr>
        </a:p>
      </dgm:t>
    </dgm:pt>
    <dgm:pt modelId="{51370367-A923-4508-99B1-8F6C9530D6B1}">
      <dgm:prSet custT="1"/>
      <dgm:spPr/>
      <dgm:t>
        <a:bodyPr/>
        <a:lstStyle/>
        <a:p>
          <a:pPr rtl="0"/>
          <a:r>
            <a:rPr lang="en-US" sz="1400" b="1" i="0" dirty="0">
              <a:solidFill>
                <a:schemeClr val="tx1"/>
              </a:solidFill>
              <a:latin typeface="Arial" panose="020B0604020202020204" pitchFamily="34" charset="0"/>
              <a:cs typeface="Arial" panose="020B0604020202020204" pitchFamily="34" charset="0"/>
            </a:rPr>
            <a:t>Chaperone events at the request of the 4-H agent.</a:t>
          </a:r>
        </a:p>
      </dgm:t>
    </dgm:pt>
    <dgm:pt modelId="{C84EA546-1A03-4454-94E3-D3BFED947E00}" type="sibTrans" cxnId="{0A84CB08-12EE-4772-923E-4100697B246B}">
      <dgm:prSet/>
      <dgm:spPr/>
      <dgm:t>
        <a:bodyPr/>
        <a:lstStyle/>
        <a:p>
          <a:endParaRPr lang="en-US" sz="1600">
            <a:latin typeface="Arial" panose="020B0604020202020204" pitchFamily="34" charset="0"/>
            <a:cs typeface="Arial" panose="020B0604020202020204" pitchFamily="34" charset="0"/>
          </a:endParaRPr>
        </a:p>
      </dgm:t>
    </dgm:pt>
    <dgm:pt modelId="{11AE879B-E557-46B3-879E-D35FA770CBD4}" type="parTrans" cxnId="{0A84CB08-12EE-4772-923E-4100697B246B}">
      <dgm:prSet/>
      <dgm:spPr/>
      <dgm:t>
        <a:bodyPr/>
        <a:lstStyle/>
        <a:p>
          <a:endParaRPr lang="en-US" sz="1600">
            <a:latin typeface="Arial" panose="020B0604020202020204" pitchFamily="34" charset="0"/>
            <a:cs typeface="Arial" panose="020B0604020202020204" pitchFamily="34" charset="0"/>
          </a:endParaRPr>
        </a:p>
      </dgm:t>
    </dgm:pt>
    <dgm:pt modelId="{30B59A8A-EBAD-4A0A-89A1-069F7452C13B}" type="pres">
      <dgm:prSet presAssocID="{EB9322AD-CD7E-4B11-84F3-7571BC7A0FFC}" presName="linear" presStyleCnt="0">
        <dgm:presLayoutVars>
          <dgm:dir/>
          <dgm:animLvl val="lvl"/>
          <dgm:resizeHandles val="exact"/>
        </dgm:presLayoutVars>
      </dgm:prSet>
      <dgm:spPr/>
    </dgm:pt>
    <dgm:pt modelId="{173FBEAC-33DD-4EA4-A147-FD429FDE93E9}" type="pres">
      <dgm:prSet presAssocID="{605DD6CA-741D-4015-A56D-38DA41CD626B}" presName="parentLin" presStyleCnt="0"/>
      <dgm:spPr/>
    </dgm:pt>
    <dgm:pt modelId="{EEDE6BE7-D43B-4EF4-94F6-51C565F1EE81}" type="pres">
      <dgm:prSet presAssocID="{605DD6CA-741D-4015-A56D-38DA41CD626B}" presName="parentLeftMargin" presStyleLbl="node1" presStyleIdx="0" presStyleCnt="5"/>
      <dgm:spPr/>
    </dgm:pt>
    <dgm:pt modelId="{0F4FDC38-1228-4BC7-A19A-0811F110FF82}" type="pres">
      <dgm:prSet presAssocID="{605DD6CA-741D-4015-A56D-38DA41CD626B}" presName="parentText" presStyleLbl="node1" presStyleIdx="0" presStyleCnt="5">
        <dgm:presLayoutVars>
          <dgm:chMax val="0"/>
          <dgm:bulletEnabled val="1"/>
        </dgm:presLayoutVars>
      </dgm:prSet>
      <dgm:spPr/>
    </dgm:pt>
    <dgm:pt modelId="{59C3276E-781E-49F4-A817-F43EB8919E9B}" type="pres">
      <dgm:prSet presAssocID="{605DD6CA-741D-4015-A56D-38DA41CD626B}" presName="negativeSpace" presStyleCnt="0"/>
      <dgm:spPr/>
    </dgm:pt>
    <dgm:pt modelId="{36FD1391-4FE4-411A-BC14-C3F4809255B5}" type="pres">
      <dgm:prSet presAssocID="{605DD6CA-741D-4015-A56D-38DA41CD626B}" presName="childText" presStyleLbl="conFgAcc1" presStyleIdx="0" presStyleCnt="5" custLinFactNeighborY="19805">
        <dgm:presLayoutVars>
          <dgm:bulletEnabled val="1"/>
        </dgm:presLayoutVars>
      </dgm:prSet>
      <dgm:spPr/>
    </dgm:pt>
    <dgm:pt modelId="{C5D36AC2-7FB5-4620-A85F-C5B72847AC48}" type="pres">
      <dgm:prSet presAssocID="{4B20E1C5-7DAF-422B-8F4E-4380CE5EA773}" presName="spaceBetweenRectangles" presStyleCnt="0"/>
      <dgm:spPr/>
    </dgm:pt>
    <dgm:pt modelId="{2AF4CB38-E5EE-4D3D-90FB-277C22CC0D1C}" type="pres">
      <dgm:prSet presAssocID="{7CF787BC-3F1B-43F7-B8F4-82C5D7759224}" presName="parentLin" presStyleCnt="0"/>
      <dgm:spPr/>
    </dgm:pt>
    <dgm:pt modelId="{E388F49C-3E2A-4C8A-AA78-D82A5C0DE20E}" type="pres">
      <dgm:prSet presAssocID="{7CF787BC-3F1B-43F7-B8F4-82C5D7759224}" presName="parentLeftMargin" presStyleLbl="node1" presStyleIdx="0" presStyleCnt="5"/>
      <dgm:spPr/>
    </dgm:pt>
    <dgm:pt modelId="{677E52A5-2A96-431E-9F17-D143340B0166}" type="pres">
      <dgm:prSet presAssocID="{7CF787BC-3F1B-43F7-B8F4-82C5D7759224}" presName="parentText" presStyleLbl="node1" presStyleIdx="1" presStyleCnt="5">
        <dgm:presLayoutVars>
          <dgm:chMax val="0"/>
          <dgm:bulletEnabled val="1"/>
        </dgm:presLayoutVars>
      </dgm:prSet>
      <dgm:spPr/>
    </dgm:pt>
    <dgm:pt modelId="{DC499DB3-DAA7-43B5-B04A-1FD1AF29E761}" type="pres">
      <dgm:prSet presAssocID="{7CF787BC-3F1B-43F7-B8F4-82C5D7759224}" presName="negativeSpace" presStyleCnt="0"/>
      <dgm:spPr/>
    </dgm:pt>
    <dgm:pt modelId="{865507D6-6FB4-4531-9484-B02E1A71C605}" type="pres">
      <dgm:prSet presAssocID="{7CF787BC-3F1B-43F7-B8F4-82C5D7759224}" presName="childText" presStyleLbl="conFgAcc1" presStyleIdx="1" presStyleCnt="5">
        <dgm:presLayoutVars>
          <dgm:bulletEnabled val="1"/>
        </dgm:presLayoutVars>
      </dgm:prSet>
      <dgm:spPr/>
    </dgm:pt>
    <dgm:pt modelId="{CCC05356-B63D-4418-910C-798BC3CCBBFA}" type="pres">
      <dgm:prSet presAssocID="{B610FAF3-F278-4B2C-8FF7-3FD87A7D3821}" presName="spaceBetweenRectangles" presStyleCnt="0"/>
      <dgm:spPr/>
    </dgm:pt>
    <dgm:pt modelId="{CB078989-6781-4DDE-A37C-6E6A604917ED}" type="pres">
      <dgm:prSet presAssocID="{9254B146-02F8-4BC8-AADA-F3C29974F1DB}" presName="parentLin" presStyleCnt="0"/>
      <dgm:spPr/>
    </dgm:pt>
    <dgm:pt modelId="{5D253F8B-19DA-44F1-9BA9-819492104322}" type="pres">
      <dgm:prSet presAssocID="{9254B146-02F8-4BC8-AADA-F3C29974F1DB}" presName="parentLeftMargin" presStyleLbl="node1" presStyleIdx="1" presStyleCnt="5"/>
      <dgm:spPr/>
    </dgm:pt>
    <dgm:pt modelId="{E53176BF-1FA2-4430-A42D-5D3742AA4754}" type="pres">
      <dgm:prSet presAssocID="{9254B146-02F8-4BC8-AADA-F3C29974F1DB}" presName="parentText" presStyleLbl="node1" presStyleIdx="2" presStyleCnt="5">
        <dgm:presLayoutVars>
          <dgm:chMax val="0"/>
          <dgm:bulletEnabled val="1"/>
        </dgm:presLayoutVars>
      </dgm:prSet>
      <dgm:spPr/>
    </dgm:pt>
    <dgm:pt modelId="{E48D51DD-A46B-4D1D-A57C-A9D14F3D67BB}" type="pres">
      <dgm:prSet presAssocID="{9254B146-02F8-4BC8-AADA-F3C29974F1DB}" presName="negativeSpace" presStyleCnt="0"/>
      <dgm:spPr/>
    </dgm:pt>
    <dgm:pt modelId="{14817321-394F-4E9F-9502-E16A5227B836}" type="pres">
      <dgm:prSet presAssocID="{9254B146-02F8-4BC8-AADA-F3C29974F1DB}" presName="childText" presStyleLbl="conFgAcc1" presStyleIdx="2" presStyleCnt="5">
        <dgm:presLayoutVars>
          <dgm:bulletEnabled val="1"/>
        </dgm:presLayoutVars>
      </dgm:prSet>
      <dgm:spPr/>
    </dgm:pt>
    <dgm:pt modelId="{BDB27CA3-D49D-4B65-B112-0BD2B22A5497}" type="pres">
      <dgm:prSet presAssocID="{0393C3B9-6761-4FBC-8CF9-37963612B014}" presName="spaceBetweenRectangles" presStyleCnt="0"/>
      <dgm:spPr/>
    </dgm:pt>
    <dgm:pt modelId="{C02CAA1E-44C0-40E1-8CCB-856D9D10B92A}" type="pres">
      <dgm:prSet presAssocID="{C9855FB5-E2A2-470E-8C0C-E67E82551816}" presName="parentLin" presStyleCnt="0"/>
      <dgm:spPr/>
    </dgm:pt>
    <dgm:pt modelId="{136E3815-712A-4BC3-AFD8-7A2D95C8AAC6}" type="pres">
      <dgm:prSet presAssocID="{C9855FB5-E2A2-470E-8C0C-E67E82551816}" presName="parentLeftMargin" presStyleLbl="node1" presStyleIdx="2" presStyleCnt="5"/>
      <dgm:spPr/>
    </dgm:pt>
    <dgm:pt modelId="{EDB727D8-E4C6-4545-BAD6-F318650D9C74}" type="pres">
      <dgm:prSet presAssocID="{C9855FB5-E2A2-470E-8C0C-E67E82551816}" presName="parentText" presStyleLbl="node1" presStyleIdx="3" presStyleCnt="5">
        <dgm:presLayoutVars>
          <dgm:chMax val="0"/>
          <dgm:bulletEnabled val="1"/>
        </dgm:presLayoutVars>
      </dgm:prSet>
      <dgm:spPr/>
    </dgm:pt>
    <dgm:pt modelId="{D3E35F3C-5194-4455-BA3D-4106B2473A25}" type="pres">
      <dgm:prSet presAssocID="{C9855FB5-E2A2-470E-8C0C-E67E82551816}" presName="negativeSpace" presStyleCnt="0"/>
      <dgm:spPr/>
    </dgm:pt>
    <dgm:pt modelId="{F147C690-D06D-446B-AAAE-C360BC22391E}" type="pres">
      <dgm:prSet presAssocID="{C9855FB5-E2A2-470E-8C0C-E67E82551816}" presName="childText" presStyleLbl="conFgAcc1" presStyleIdx="3" presStyleCnt="5">
        <dgm:presLayoutVars>
          <dgm:bulletEnabled val="1"/>
        </dgm:presLayoutVars>
      </dgm:prSet>
      <dgm:spPr/>
    </dgm:pt>
    <dgm:pt modelId="{9C0BAC72-B810-47CD-823C-26F6D8454762}" type="pres">
      <dgm:prSet presAssocID="{56071D58-07CB-46B1-8B45-F76613294D88}" presName="spaceBetweenRectangles" presStyleCnt="0"/>
      <dgm:spPr/>
    </dgm:pt>
    <dgm:pt modelId="{2C4163A7-38A8-4CAA-BBD8-BA001FA9EBFC}" type="pres">
      <dgm:prSet presAssocID="{21CA5F80-2272-4B89-9506-5D368941FCAD}" presName="parentLin" presStyleCnt="0"/>
      <dgm:spPr/>
    </dgm:pt>
    <dgm:pt modelId="{44DF8E20-D6EF-41DA-BBC3-0B358522074C}" type="pres">
      <dgm:prSet presAssocID="{21CA5F80-2272-4B89-9506-5D368941FCAD}" presName="parentLeftMargin" presStyleLbl="node1" presStyleIdx="3" presStyleCnt="5"/>
      <dgm:spPr/>
    </dgm:pt>
    <dgm:pt modelId="{26D84038-42D1-4F78-B76D-B04C69668866}" type="pres">
      <dgm:prSet presAssocID="{21CA5F80-2272-4B89-9506-5D368941FCAD}" presName="parentText" presStyleLbl="node1" presStyleIdx="4" presStyleCnt="5">
        <dgm:presLayoutVars>
          <dgm:chMax val="0"/>
          <dgm:bulletEnabled val="1"/>
        </dgm:presLayoutVars>
      </dgm:prSet>
      <dgm:spPr/>
    </dgm:pt>
    <dgm:pt modelId="{42B9AD3F-1A35-4D7C-999C-4C3FB41EEA9D}" type="pres">
      <dgm:prSet presAssocID="{21CA5F80-2272-4B89-9506-5D368941FCAD}" presName="negativeSpace" presStyleCnt="0"/>
      <dgm:spPr/>
    </dgm:pt>
    <dgm:pt modelId="{B5C8961F-E660-458E-A925-9A1C7E4F4C15}" type="pres">
      <dgm:prSet presAssocID="{21CA5F80-2272-4B89-9506-5D368941FCAD}" presName="childText" presStyleLbl="conFgAcc1" presStyleIdx="4" presStyleCnt="5">
        <dgm:presLayoutVars>
          <dgm:bulletEnabled val="1"/>
        </dgm:presLayoutVars>
      </dgm:prSet>
      <dgm:spPr/>
    </dgm:pt>
  </dgm:ptLst>
  <dgm:cxnLst>
    <dgm:cxn modelId="{47A59602-5EDD-4D72-9FB8-659827793470}" srcId="{C9855FB5-E2A2-470E-8C0C-E67E82551816}" destId="{B108B35D-3F5F-4971-A688-E25F8BF15753}" srcOrd="0" destOrd="0" parTransId="{1D7288C7-8789-4739-AF05-757F4390B6BC}" sibTransId="{2B8F33AF-D4E6-4E7F-9405-761D92B18E41}"/>
    <dgm:cxn modelId="{0A84CB08-12EE-4772-923E-4100697B246B}" srcId="{21CA5F80-2272-4B89-9506-5D368941FCAD}" destId="{51370367-A923-4508-99B1-8F6C9530D6B1}" srcOrd="0" destOrd="0" parTransId="{11AE879B-E557-46B3-879E-D35FA770CBD4}" sibTransId="{C84EA546-1A03-4454-94E3-D3BFED947E00}"/>
    <dgm:cxn modelId="{5FAEB90C-40D3-4598-AC07-419EF65D2BA4}" type="presOf" srcId="{C9855FB5-E2A2-470E-8C0C-E67E82551816}" destId="{136E3815-712A-4BC3-AFD8-7A2D95C8AAC6}" srcOrd="0" destOrd="0" presId="urn:microsoft.com/office/officeart/2005/8/layout/list1"/>
    <dgm:cxn modelId="{DD9D400E-4804-42DC-B38F-88D6DBD95F44}" type="presOf" srcId="{51370367-A923-4508-99B1-8F6C9530D6B1}" destId="{B5C8961F-E660-458E-A925-9A1C7E4F4C15}" srcOrd="0" destOrd="0" presId="urn:microsoft.com/office/officeart/2005/8/layout/list1"/>
    <dgm:cxn modelId="{B9741428-F225-495E-9F6E-10819CBAF4BC}" srcId="{7CF787BC-3F1B-43F7-B8F4-82C5D7759224}" destId="{A14273E5-A5E2-4501-9622-08DE699152A9}" srcOrd="0" destOrd="0" parTransId="{9B584342-CD56-4D09-A449-C4B719EB71D7}" sibTransId="{924BF920-4D58-458C-934C-303EED1D7578}"/>
    <dgm:cxn modelId="{7C62D62E-A915-407F-BAB4-E26D0BFF25D0}" type="presOf" srcId="{9254B146-02F8-4BC8-AADA-F3C29974F1DB}" destId="{E53176BF-1FA2-4430-A42D-5D3742AA4754}" srcOrd="1" destOrd="0" presId="urn:microsoft.com/office/officeart/2005/8/layout/list1"/>
    <dgm:cxn modelId="{986BB734-29C0-4A25-9ECF-129EA0757578}" srcId="{EB9322AD-CD7E-4B11-84F3-7571BC7A0FFC}" destId="{C9855FB5-E2A2-470E-8C0C-E67E82551816}" srcOrd="3" destOrd="0" parTransId="{8B013B25-CB4E-41EA-96B7-74F8B1786877}" sibTransId="{56071D58-07CB-46B1-8B45-F76613294D88}"/>
    <dgm:cxn modelId="{80B31635-FDD8-4D51-A8D3-536338AF354E}" type="presOf" srcId="{701DED2B-6536-4A44-99CE-89AE4239C78A}" destId="{36FD1391-4FE4-411A-BC14-C3F4809255B5}" srcOrd="0" destOrd="0" presId="urn:microsoft.com/office/officeart/2005/8/layout/list1"/>
    <dgm:cxn modelId="{328C6E64-F57F-414D-9AD0-DF780A797130}" type="presOf" srcId="{9254B146-02F8-4BC8-AADA-F3C29974F1DB}" destId="{5D253F8B-19DA-44F1-9BA9-819492104322}" srcOrd="0" destOrd="0" presId="urn:microsoft.com/office/officeart/2005/8/layout/list1"/>
    <dgm:cxn modelId="{F6B21045-5878-4BEF-8546-0F7C2CABD935}" srcId="{EB9322AD-CD7E-4B11-84F3-7571BC7A0FFC}" destId="{21CA5F80-2272-4B89-9506-5D368941FCAD}" srcOrd="4" destOrd="0" parTransId="{03DC635D-1EFF-46DB-82AB-B916B285DB3F}" sibTransId="{04F2D592-F688-4A49-8DDB-4CFCB1EC1639}"/>
    <dgm:cxn modelId="{A8851B4B-B649-4DAF-B1D5-09731B319316}" type="presOf" srcId="{21CA5F80-2272-4B89-9506-5D368941FCAD}" destId="{44DF8E20-D6EF-41DA-BBC3-0B358522074C}" srcOrd="0" destOrd="0" presId="urn:microsoft.com/office/officeart/2005/8/layout/list1"/>
    <dgm:cxn modelId="{C2EAD770-59A0-42B0-B000-C82E0FD40DCD}" type="presOf" srcId="{7CF787BC-3F1B-43F7-B8F4-82C5D7759224}" destId="{677E52A5-2A96-431E-9F17-D143340B0166}" srcOrd="1" destOrd="0" presId="urn:microsoft.com/office/officeart/2005/8/layout/list1"/>
    <dgm:cxn modelId="{2C383771-5CF7-4B14-9856-EC63E504F9CA}" type="presOf" srcId="{605DD6CA-741D-4015-A56D-38DA41CD626B}" destId="{0F4FDC38-1228-4BC7-A19A-0811F110FF82}" srcOrd="1" destOrd="0" presId="urn:microsoft.com/office/officeart/2005/8/layout/list1"/>
    <dgm:cxn modelId="{46E5187E-D97D-40FE-95AF-6A4AC526A91F}" type="presOf" srcId="{EB9322AD-CD7E-4B11-84F3-7571BC7A0FFC}" destId="{30B59A8A-EBAD-4A0A-89A1-069F7452C13B}" srcOrd="0" destOrd="0" presId="urn:microsoft.com/office/officeart/2005/8/layout/list1"/>
    <dgm:cxn modelId="{C6641E91-0911-4E2B-8DD7-D060F2CAA0DE}" type="presOf" srcId="{B108B35D-3F5F-4971-A688-E25F8BF15753}" destId="{F147C690-D06D-446B-AAAE-C360BC22391E}" srcOrd="0" destOrd="0" presId="urn:microsoft.com/office/officeart/2005/8/layout/list1"/>
    <dgm:cxn modelId="{9C3006A4-E6BA-4109-8201-3E0246BB7148}" srcId="{EB9322AD-CD7E-4B11-84F3-7571BC7A0FFC}" destId="{7CF787BC-3F1B-43F7-B8F4-82C5D7759224}" srcOrd="1" destOrd="0" parTransId="{5300B36E-41B8-4E7E-8F1F-1322B8D874C2}" sibTransId="{B610FAF3-F278-4B2C-8FF7-3FD87A7D3821}"/>
    <dgm:cxn modelId="{E0BB51AB-F32D-4DE9-B0E7-F5F1ACF055EA}" srcId="{EB9322AD-CD7E-4B11-84F3-7571BC7A0FFC}" destId="{9254B146-02F8-4BC8-AADA-F3C29974F1DB}" srcOrd="2" destOrd="0" parTransId="{60A161D4-9837-4215-8C25-F6B284B3236F}" sibTransId="{0393C3B9-6761-4FBC-8CF9-37963612B014}"/>
    <dgm:cxn modelId="{A8D097B3-EA12-4074-80A7-8BD4FC9E189E}" srcId="{9254B146-02F8-4BC8-AADA-F3C29974F1DB}" destId="{B46AA04E-0DD6-44A0-A2E1-C25DCD98B59B}" srcOrd="0" destOrd="0" parTransId="{43516F3D-B460-41DC-B093-0627BA8F5807}" sibTransId="{43B93A8B-FE8F-4034-B27D-11EA8B1D2DDA}"/>
    <dgm:cxn modelId="{922BF0B7-1406-4DC5-90CD-9D538B4DEE34}" type="presOf" srcId="{7CF787BC-3F1B-43F7-B8F4-82C5D7759224}" destId="{E388F49C-3E2A-4C8A-AA78-D82A5C0DE20E}" srcOrd="0" destOrd="0" presId="urn:microsoft.com/office/officeart/2005/8/layout/list1"/>
    <dgm:cxn modelId="{E4E7C7BE-113E-4811-B146-0E566E290818}" type="presOf" srcId="{C9855FB5-E2A2-470E-8C0C-E67E82551816}" destId="{EDB727D8-E4C6-4545-BAD6-F318650D9C74}" srcOrd="1" destOrd="0" presId="urn:microsoft.com/office/officeart/2005/8/layout/list1"/>
    <dgm:cxn modelId="{3D3126C0-4CBF-4470-8960-C6BE06DB7E19}" type="presOf" srcId="{A14273E5-A5E2-4501-9622-08DE699152A9}" destId="{865507D6-6FB4-4531-9484-B02E1A71C605}" srcOrd="0" destOrd="0" presId="urn:microsoft.com/office/officeart/2005/8/layout/list1"/>
    <dgm:cxn modelId="{33BB08DC-E095-49E5-8E17-0B1CC06B3998}" srcId="{605DD6CA-741D-4015-A56D-38DA41CD626B}" destId="{701DED2B-6536-4A44-99CE-89AE4239C78A}" srcOrd="0" destOrd="0" parTransId="{1FDE7A7C-CCDD-441D-B77E-AEF213096215}" sibTransId="{DA20CDAC-244E-4BEC-A068-42DF9F1D03F9}"/>
    <dgm:cxn modelId="{41F31BE0-E77C-4227-BDC7-A54EB3B836E7}" srcId="{EB9322AD-CD7E-4B11-84F3-7571BC7A0FFC}" destId="{605DD6CA-741D-4015-A56D-38DA41CD626B}" srcOrd="0" destOrd="0" parTransId="{961D57C5-58A2-460D-823D-38DC85396C8F}" sibTransId="{4B20E1C5-7DAF-422B-8F4E-4380CE5EA773}"/>
    <dgm:cxn modelId="{089596ED-691F-4AC6-8DDC-3057EC008F49}" type="presOf" srcId="{B46AA04E-0DD6-44A0-A2E1-C25DCD98B59B}" destId="{14817321-394F-4E9F-9502-E16A5227B836}" srcOrd="0" destOrd="0" presId="urn:microsoft.com/office/officeart/2005/8/layout/list1"/>
    <dgm:cxn modelId="{67F88FF1-3F51-4E00-AF7A-70396FF5C719}" type="presOf" srcId="{21CA5F80-2272-4B89-9506-5D368941FCAD}" destId="{26D84038-42D1-4F78-B76D-B04C69668866}" srcOrd="1" destOrd="0" presId="urn:microsoft.com/office/officeart/2005/8/layout/list1"/>
    <dgm:cxn modelId="{AA50E6FD-39E9-4E7F-BD9C-6A7FE5F2243D}" type="presOf" srcId="{605DD6CA-741D-4015-A56D-38DA41CD626B}" destId="{EEDE6BE7-D43B-4EF4-94F6-51C565F1EE81}" srcOrd="0" destOrd="0" presId="urn:microsoft.com/office/officeart/2005/8/layout/list1"/>
    <dgm:cxn modelId="{FB2EFA97-F508-47C9-BD3D-3B3257F16A06}" type="presParOf" srcId="{30B59A8A-EBAD-4A0A-89A1-069F7452C13B}" destId="{173FBEAC-33DD-4EA4-A147-FD429FDE93E9}" srcOrd="0" destOrd="0" presId="urn:microsoft.com/office/officeart/2005/8/layout/list1"/>
    <dgm:cxn modelId="{8DF0455C-C09D-437B-BD11-5E25A2061C69}" type="presParOf" srcId="{173FBEAC-33DD-4EA4-A147-FD429FDE93E9}" destId="{EEDE6BE7-D43B-4EF4-94F6-51C565F1EE81}" srcOrd="0" destOrd="0" presId="urn:microsoft.com/office/officeart/2005/8/layout/list1"/>
    <dgm:cxn modelId="{799E17AA-46A0-4B63-BA3A-12BCDEABD15D}" type="presParOf" srcId="{173FBEAC-33DD-4EA4-A147-FD429FDE93E9}" destId="{0F4FDC38-1228-4BC7-A19A-0811F110FF82}" srcOrd="1" destOrd="0" presId="urn:microsoft.com/office/officeart/2005/8/layout/list1"/>
    <dgm:cxn modelId="{73500328-5381-4109-BF6D-D6436CC455F5}" type="presParOf" srcId="{30B59A8A-EBAD-4A0A-89A1-069F7452C13B}" destId="{59C3276E-781E-49F4-A817-F43EB8919E9B}" srcOrd="1" destOrd="0" presId="urn:microsoft.com/office/officeart/2005/8/layout/list1"/>
    <dgm:cxn modelId="{660AC643-4507-42CB-A20B-2B322D565993}" type="presParOf" srcId="{30B59A8A-EBAD-4A0A-89A1-069F7452C13B}" destId="{36FD1391-4FE4-411A-BC14-C3F4809255B5}" srcOrd="2" destOrd="0" presId="urn:microsoft.com/office/officeart/2005/8/layout/list1"/>
    <dgm:cxn modelId="{E0B1FED4-BBDB-44A0-86CF-83AC70CF0A46}" type="presParOf" srcId="{30B59A8A-EBAD-4A0A-89A1-069F7452C13B}" destId="{C5D36AC2-7FB5-4620-A85F-C5B72847AC48}" srcOrd="3" destOrd="0" presId="urn:microsoft.com/office/officeart/2005/8/layout/list1"/>
    <dgm:cxn modelId="{82E7E28A-D916-4339-BEE8-E8F895AF106B}" type="presParOf" srcId="{30B59A8A-EBAD-4A0A-89A1-069F7452C13B}" destId="{2AF4CB38-E5EE-4D3D-90FB-277C22CC0D1C}" srcOrd="4" destOrd="0" presId="urn:microsoft.com/office/officeart/2005/8/layout/list1"/>
    <dgm:cxn modelId="{3845DE92-5626-42C9-B301-FD0F1F4DFF87}" type="presParOf" srcId="{2AF4CB38-E5EE-4D3D-90FB-277C22CC0D1C}" destId="{E388F49C-3E2A-4C8A-AA78-D82A5C0DE20E}" srcOrd="0" destOrd="0" presId="urn:microsoft.com/office/officeart/2005/8/layout/list1"/>
    <dgm:cxn modelId="{C5EF62EC-9977-459E-9143-5D261C602603}" type="presParOf" srcId="{2AF4CB38-E5EE-4D3D-90FB-277C22CC0D1C}" destId="{677E52A5-2A96-431E-9F17-D143340B0166}" srcOrd="1" destOrd="0" presId="urn:microsoft.com/office/officeart/2005/8/layout/list1"/>
    <dgm:cxn modelId="{DDC0FC57-08DD-4565-80D3-837D2041520E}" type="presParOf" srcId="{30B59A8A-EBAD-4A0A-89A1-069F7452C13B}" destId="{DC499DB3-DAA7-43B5-B04A-1FD1AF29E761}" srcOrd="5" destOrd="0" presId="urn:microsoft.com/office/officeart/2005/8/layout/list1"/>
    <dgm:cxn modelId="{28FD4ABE-1D30-4818-A261-78676E7115C7}" type="presParOf" srcId="{30B59A8A-EBAD-4A0A-89A1-069F7452C13B}" destId="{865507D6-6FB4-4531-9484-B02E1A71C605}" srcOrd="6" destOrd="0" presId="urn:microsoft.com/office/officeart/2005/8/layout/list1"/>
    <dgm:cxn modelId="{1EE8C5F5-55D3-43C2-923C-A2CB35722438}" type="presParOf" srcId="{30B59A8A-EBAD-4A0A-89A1-069F7452C13B}" destId="{CCC05356-B63D-4418-910C-798BC3CCBBFA}" srcOrd="7" destOrd="0" presId="urn:microsoft.com/office/officeart/2005/8/layout/list1"/>
    <dgm:cxn modelId="{5CC84AB3-74D4-4978-BE47-E28BD149E872}" type="presParOf" srcId="{30B59A8A-EBAD-4A0A-89A1-069F7452C13B}" destId="{CB078989-6781-4DDE-A37C-6E6A604917ED}" srcOrd="8" destOrd="0" presId="urn:microsoft.com/office/officeart/2005/8/layout/list1"/>
    <dgm:cxn modelId="{B806137E-1763-492E-AFD0-80F396734E3A}" type="presParOf" srcId="{CB078989-6781-4DDE-A37C-6E6A604917ED}" destId="{5D253F8B-19DA-44F1-9BA9-819492104322}" srcOrd="0" destOrd="0" presId="urn:microsoft.com/office/officeart/2005/8/layout/list1"/>
    <dgm:cxn modelId="{310C2EDE-9BCB-4B6D-A48F-02CB9508730E}" type="presParOf" srcId="{CB078989-6781-4DDE-A37C-6E6A604917ED}" destId="{E53176BF-1FA2-4430-A42D-5D3742AA4754}" srcOrd="1" destOrd="0" presId="urn:microsoft.com/office/officeart/2005/8/layout/list1"/>
    <dgm:cxn modelId="{EAC2FFDD-6AD9-4964-A239-F8FCE1686B07}" type="presParOf" srcId="{30B59A8A-EBAD-4A0A-89A1-069F7452C13B}" destId="{E48D51DD-A46B-4D1D-A57C-A9D14F3D67BB}" srcOrd="9" destOrd="0" presId="urn:microsoft.com/office/officeart/2005/8/layout/list1"/>
    <dgm:cxn modelId="{130E18C0-6DEA-441A-8D45-5AC4F16429FA}" type="presParOf" srcId="{30B59A8A-EBAD-4A0A-89A1-069F7452C13B}" destId="{14817321-394F-4E9F-9502-E16A5227B836}" srcOrd="10" destOrd="0" presId="urn:microsoft.com/office/officeart/2005/8/layout/list1"/>
    <dgm:cxn modelId="{52441376-4697-4910-97B3-C845DDCD8AF1}" type="presParOf" srcId="{30B59A8A-EBAD-4A0A-89A1-069F7452C13B}" destId="{BDB27CA3-D49D-4B65-B112-0BD2B22A5497}" srcOrd="11" destOrd="0" presId="urn:microsoft.com/office/officeart/2005/8/layout/list1"/>
    <dgm:cxn modelId="{327CBEE7-9D73-4752-96E6-C10A88C34883}" type="presParOf" srcId="{30B59A8A-EBAD-4A0A-89A1-069F7452C13B}" destId="{C02CAA1E-44C0-40E1-8CCB-856D9D10B92A}" srcOrd="12" destOrd="0" presId="urn:microsoft.com/office/officeart/2005/8/layout/list1"/>
    <dgm:cxn modelId="{DC585918-5323-4B47-BACB-6550024F23B8}" type="presParOf" srcId="{C02CAA1E-44C0-40E1-8CCB-856D9D10B92A}" destId="{136E3815-712A-4BC3-AFD8-7A2D95C8AAC6}" srcOrd="0" destOrd="0" presId="urn:microsoft.com/office/officeart/2005/8/layout/list1"/>
    <dgm:cxn modelId="{8E7B92B1-3FAB-4F19-9AC9-3380A1D030C0}" type="presParOf" srcId="{C02CAA1E-44C0-40E1-8CCB-856D9D10B92A}" destId="{EDB727D8-E4C6-4545-BAD6-F318650D9C74}" srcOrd="1" destOrd="0" presId="urn:microsoft.com/office/officeart/2005/8/layout/list1"/>
    <dgm:cxn modelId="{D969C1CE-0DDD-44CF-8423-5A476334A789}" type="presParOf" srcId="{30B59A8A-EBAD-4A0A-89A1-069F7452C13B}" destId="{D3E35F3C-5194-4455-BA3D-4106B2473A25}" srcOrd="13" destOrd="0" presId="urn:microsoft.com/office/officeart/2005/8/layout/list1"/>
    <dgm:cxn modelId="{8EDB50A1-C3D5-4813-901C-2A75B5FF9BA3}" type="presParOf" srcId="{30B59A8A-EBAD-4A0A-89A1-069F7452C13B}" destId="{F147C690-D06D-446B-AAAE-C360BC22391E}" srcOrd="14" destOrd="0" presId="urn:microsoft.com/office/officeart/2005/8/layout/list1"/>
    <dgm:cxn modelId="{2D553E54-E731-44CD-85AD-8E6A043EFE0B}" type="presParOf" srcId="{30B59A8A-EBAD-4A0A-89A1-069F7452C13B}" destId="{9C0BAC72-B810-47CD-823C-26F6D8454762}" srcOrd="15" destOrd="0" presId="urn:microsoft.com/office/officeart/2005/8/layout/list1"/>
    <dgm:cxn modelId="{C9A67B7E-EED9-4739-969D-0DF472B6DF10}" type="presParOf" srcId="{30B59A8A-EBAD-4A0A-89A1-069F7452C13B}" destId="{2C4163A7-38A8-4CAA-BBD8-BA001FA9EBFC}" srcOrd="16" destOrd="0" presId="urn:microsoft.com/office/officeart/2005/8/layout/list1"/>
    <dgm:cxn modelId="{58102B11-D3B3-4B6A-B89E-E95EEFDBEE54}" type="presParOf" srcId="{2C4163A7-38A8-4CAA-BBD8-BA001FA9EBFC}" destId="{44DF8E20-D6EF-41DA-BBC3-0B358522074C}" srcOrd="0" destOrd="0" presId="urn:microsoft.com/office/officeart/2005/8/layout/list1"/>
    <dgm:cxn modelId="{777CD9F8-35BF-40B3-872E-D944DB86CF36}" type="presParOf" srcId="{2C4163A7-38A8-4CAA-BBD8-BA001FA9EBFC}" destId="{26D84038-42D1-4F78-B76D-B04C69668866}" srcOrd="1" destOrd="0" presId="urn:microsoft.com/office/officeart/2005/8/layout/list1"/>
    <dgm:cxn modelId="{DDDC261E-94D8-4427-BB7A-5B6450E99567}" type="presParOf" srcId="{30B59A8A-EBAD-4A0A-89A1-069F7452C13B}" destId="{42B9AD3F-1A35-4D7C-999C-4C3FB41EEA9D}" srcOrd="17" destOrd="0" presId="urn:microsoft.com/office/officeart/2005/8/layout/list1"/>
    <dgm:cxn modelId="{565BFF8B-C76E-4CCD-A0A6-BF67556C3087}" type="presParOf" srcId="{30B59A8A-EBAD-4A0A-89A1-069F7452C13B}" destId="{B5C8961F-E660-458E-A925-9A1C7E4F4C1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58A964-7E0D-42BF-AAFF-EF94F97BCA24}" type="doc">
      <dgm:prSet loTypeId="urn:microsoft.com/office/officeart/2009/3/layout/StepUpProcess" loCatId="process" qsTypeId="urn:microsoft.com/office/officeart/2005/8/quickstyle/3d3" qsCatId="3D" csTypeId="urn:microsoft.com/office/officeart/2005/8/colors/accent0_3" csCatId="mainScheme" phldr="1"/>
      <dgm:spPr/>
      <dgm:t>
        <a:bodyPr/>
        <a:lstStyle/>
        <a:p>
          <a:endParaRPr lang="en-US"/>
        </a:p>
      </dgm:t>
    </dgm:pt>
    <dgm:pt modelId="{C2A38DB8-40F0-40CE-8BD2-8EBA9A3BF7FD}">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your County Extension Office</a:t>
          </a:r>
        </a:p>
      </dgm:t>
    </dgm:pt>
    <dgm:pt modelId="{0C520BED-CABC-4082-9235-154C3850DC3F}" type="parTrans" cxnId="{2DB8B63B-F5DB-407B-B13F-6B55418FD12A}">
      <dgm:prSet/>
      <dgm:spPr/>
      <dgm:t>
        <a:bodyPr/>
        <a:lstStyle/>
        <a:p>
          <a:endParaRPr lang="en-US" sz="1600">
            <a:latin typeface="Arial" panose="020B0604020202020204" pitchFamily="34" charset="0"/>
            <a:cs typeface="Arial" panose="020B0604020202020204" pitchFamily="34" charset="0"/>
          </a:endParaRPr>
        </a:p>
      </dgm:t>
    </dgm:pt>
    <dgm:pt modelId="{41E0509C-28A1-473D-8968-7F2CAA1BC0C6}" type="sibTrans" cxnId="{2DB8B63B-F5DB-407B-B13F-6B55418FD12A}">
      <dgm:prSet/>
      <dgm:spPr/>
      <dgm:t>
        <a:bodyPr/>
        <a:lstStyle/>
        <a:p>
          <a:endParaRPr lang="en-US" sz="1600">
            <a:latin typeface="Arial" panose="020B0604020202020204" pitchFamily="34" charset="0"/>
            <a:cs typeface="Arial" panose="020B0604020202020204" pitchFamily="34" charset="0"/>
          </a:endParaRPr>
        </a:p>
      </dgm:t>
    </dgm:pt>
    <dgm:pt modelId="{5E25DA38-98D2-4E06-9AA9-2FA719A8CFD6}">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Application and Background Check</a:t>
          </a:r>
        </a:p>
      </dgm:t>
    </dgm:pt>
    <dgm:pt modelId="{783E9807-AD4C-4B63-950B-D95C097B1FB9}" type="parTrans" cxnId="{73A07C10-536F-42C6-9042-DE2D0260841E}">
      <dgm:prSet/>
      <dgm:spPr/>
      <dgm:t>
        <a:bodyPr/>
        <a:lstStyle/>
        <a:p>
          <a:endParaRPr lang="en-US" sz="1600">
            <a:latin typeface="Arial" panose="020B0604020202020204" pitchFamily="34" charset="0"/>
            <a:cs typeface="Arial" panose="020B0604020202020204" pitchFamily="34" charset="0"/>
          </a:endParaRPr>
        </a:p>
      </dgm:t>
    </dgm:pt>
    <dgm:pt modelId="{17B77E22-AE88-4D89-A376-90E31422CC6B}" type="sibTrans" cxnId="{73A07C10-536F-42C6-9042-DE2D0260841E}">
      <dgm:prSet/>
      <dgm:spPr/>
      <dgm:t>
        <a:bodyPr/>
        <a:lstStyle/>
        <a:p>
          <a:endParaRPr lang="en-US" sz="1600">
            <a:latin typeface="Arial" panose="020B0604020202020204" pitchFamily="34" charset="0"/>
            <a:cs typeface="Arial" panose="020B0604020202020204" pitchFamily="34" charset="0"/>
          </a:endParaRPr>
        </a:p>
      </dgm:t>
    </dgm:pt>
    <dgm:pt modelId="{AC090935-2274-4F38-AA78-E4E1FE213F56}">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 Working with Minors Training</a:t>
          </a:r>
        </a:p>
      </dgm:t>
    </dgm:pt>
    <dgm:pt modelId="{06ADFD60-D4D7-424D-9B6A-FB5CA8AC3D6B}" type="parTrans" cxnId="{FFE463BD-A3DB-4E4C-965A-E3C6BF9255FF}">
      <dgm:prSet/>
      <dgm:spPr/>
      <dgm:t>
        <a:bodyPr/>
        <a:lstStyle/>
        <a:p>
          <a:endParaRPr lang="en-US" sz="1600">
            <a:latin typeface="Arial" panose="020B0604020202020204" pitchFamily="34" charset="0"/>
            <a:cs typeface="Arial" panose="020B0604020202020204" pitchFamily="34" charset="0"/>
          </a:endParaRPr>
        </a:p>
      </dgm:t>
    </dgm:pt>
    <dgm:pt modelId="{BB8AE7CA-3CED-4C17-90EC-696961B0526A}" type="sibTrans" cxnId="{FFE463BD-A3DB-4E4C-965A-E3C6BF9255FF}">
      <dgm:prSet/>
      <dgm:spPr/>
      <dgm:t>
        <a:bodyPr/>
        <a:lstStyle/>
        <a:p>
          <a:endParaRPr lang="en-US" sz="1600">
            <a:latin typeface="Arial" panose="020B0604020202020204" pitchFamily="34" charset="0"/>
            <a:cs typeface="Arial" panose="020B0604020202020204" pitchFamily="34" charset="0"/>
          </a:endParaRPr>
        </a:p>
      </dgm:t>
    </dgm:pt>
    <dgm:pt modelId="{DB25F4AD-EDD6-4FF0-97F6-8BB026975A43}">
      <dgm:prSet custT="1"/>
      <dgm:spPr/>
      <dgm:t>
        <a:bodyPr/>
        <a:lstStyle/>
        <a:p>
          <a:pPr rtl="0"/>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Receive approval from County Extension Office</a:t>
          </a:r>
        </a:p>
      </dgm:t>
    </dgm:pt>
    <dgm:pt modelId="{A4D159B5-9D5C-4E38-8547-918D09B151DF}" type="parTrans" cxnId="{E408D506-78EB-457D-9D44-DE51E8E97D8E}">
      <dgm:prSet/>
      <dgm:spPr/>
      <dgm:t>
        <a:bodyPr/>
        <a:lstStyle/>
        <a:p>
          <a:endParaRPr lang="en-US" sz="1600">
            <a:latin typeface="Arial" panose="020B0604020202020204" pitchFamily="34" charset="0"/>
            <a:cs typeface="Arial" panose="020B0604020202020204" pitchFamily="34" charset="0"/>
          </a:endParaRPr>
        </a:p>
      </dgm:t>
    </dgm:pt>
    <dgm:pt modelId="{A58B107C-31BE-404F-84F7-E46248153207}" type="sibTrans" cxnId="{E408D506-78EB-457D-9D44-DE51E8E97D8E}">
      <dgm:prSet/>
      <dgm:spPr/>
      <dgm:t>
        <a:bodyPr/>
        <a:lstStyle/>
        <a:p>
          <a:endParaRPr lang="en-US" sz="1600">
            <a:latin typeface="Arial" panose="020B0604020202020204" pitchFamily="34" charset="0"/>
            <a:cs typeface="Arial" panose="020B0604020202020204" pitchFamily="34" charset="0"/>
          </a:endParaRPr>
        </a:p>
      </dgm:t>
    </dgm:pt>
    <dgm:pt modelId="{98A9C0BD-3F84-446E-90B2-A1021E9361B4}" type="pres">
      <dgm:prSet presAssocID="{2C58A964-7E0D-42BF-AAFF-EF94F97BCA24}" presName="rootnode" presStyleCnt="0">
        <dgm:presLayoutVars>
          <dgm:chMax/>
          <dgm:chPref/>
          <dgm:dir/>
          <dgm:animLvl val="lvl"/>
        </dgm:presLayoutVars>
      </dgm:prSet>
      <dgm:spPr/>
    </dgm:pt>
    <dgm:pt modelId="{0EB470F3-2DCB-49BC-8DE5-7B9DB8838B91}" type="pres">
      <dgm:prSet presAssocID="{C2A38DB8-40F0-40CE-8BD2-8EBA9A3BF7FD}" presName="composite" presStyleCnt="0"/>
      <dgm:spPr/>
    </dgm:pt>
    <dgm:pt modelId="{9DC089D6-8981-4C53-B3CA-90522B394929}" type="pres">
      <dgm:prSet presAssocID="{C2A38DB8-40F0-40CE-8BD2-8EBA9A3BF7FD}" presName="LShape" presStyleLbl="alignNode1" presStyleIdx="0" presStyleCnt="7"/>
      <dgm:spPr>
        <a:solidFill>
          <a:srgbClr val="009543"/>
        </a:solidFill>
      </dgm:spPr>
    </dgm:pt>
    <dgm:pt modelId="{43CBBDFA-F87C-4E7E-9D93-0D3AB6953691}" type="pres">
      <dgm:prSet presAssocID="{C2A38DB8-40F0-40CE-8BD2-8EBA9A3BF7FD}" presName="ParentText" presStyleLbl="revTx" presStyleIdx="0" presStyleCnt="4">
        <dgm:presLayoutVars>
          <dgm:chMax val="0"/>
          <dgm:chPref val="0"/>
          <dgm:bulletEnabled val="1"/>
        </dgm:presLayoutVars>
      </dgm:prSet>
      <dgm:spPr/>
    </dgm:pt>
    <dgm:pt modelId="{7DD63B13-B76D-46BE-B0FC-890D16976FD6}" type="pres">
      <dgm:prSet presAssocID="{C2A38DB8-40F0-40CE-8BD2-8EBA9A3BF7FD}" presName="Triangle" presStyleLbl="alignNode1" presStyleIdx="1" presStyleCnt="7"/>
      <dgm:spPr>
        <a:solidFill>
          <a:srgbClr val="009543">
            <a:alpha val="50196"/>
          </a:srgbClr>
        </a:solidFill>
      </dgm:spPr>
    </dgm:pt>
    <dgm:pt modelId="{C6DCD468-27B9-4925-BF01-6D63092A713C}" type="pres">
      <dgm:prSet presAssocID="{41E0509C-28A1-473D-8968-7F2CAA1BC0C6}" presName="sibTrans" presStyleCnt="0"/>
      <dgm:spPr/>
    </dgm:pt>
    <dgm:pt modelId="{89E6B020-427A-4AA1-9583-15FE79854EA1}" type="pres">
      <dgm:prSet presAssocID="{41E0509C-28A1-473D-8968-7F2CAA1BC0C6}" presName="space" presStyleCnt="0"/>
      <dgm:spPr/>
    </dgm:pt>
    <dgm:pt modelId="{EB226B9F-1130-429D-94FB-72CDC18D68E7}" type="pres">
      <dgm:prSet presAssocID="{5E25DA38-98D2-4E06-9AA9-2FA719A8CFD6}" presName="composite" presStyleCnt="0"/>
      <dgm:spPr/>
    </dgm:pt>
    <dgm:pt modelId="{B9330713-2A6C-4FE9-82EA-BB9706B1499E}" type="pres">
      <dgm:prSet presAssocID="{5E25DA38-98D2-4E06-9AA9-2FA719A8CFD6}" presName="LShape" presStyleLbl="alignNode1" presStyleIdx="2" presStyleCnt="7"/>
      <dgm:spPr>
        <a:solidFill>
          <a:srgbClr val="009543"/>
        </a:solidFill>
      </dgm:spPr>
    </dgm:pt>
    <dgm:pt modelId="{C781B26C-1956-4903-8070-728B9EEE176B}" type="pres">
      <dgm:prSet presAssocID="{5E25DA38-98D2-4E06-9AA9-2FA719A8CFD6}" presName="ParentText" presStyleLbl="revTx" presStyleIdx="1" presStyleCnt="4">
        <dgm:presLayoutVars>
          <dgm:chMax val="0"/>
          <dgm:chPref val="0"/>
          <dgm:bulletEnabled val="1"/>
        </dgm:presLayoutVars>
      </dgm:prSet>
      <dgm:spPr/>
    </dgm:pt>
    <dgm:pt modelId="{08D18864-248E-4EC6-817A-4CB20C63694C}" type="pres">
      <dgm:prSet presAssocID="{5E25DA38-98D2-4E06-9AA9-2FA719A8CFD6}" presName="Triangle" presStyleLbl="alignNode1" presStyleIdx="3" presStyleCnt="7"/>
      <dgm:spPr>
        <a:solidFill>
          <a:srgbClr val="009543">
            <a:alpha val="50196"/>
          </a:srgbClr>
        </a:solidFill>
      </dgm:spPr>
    </dgm:pt>
    <dgm:pt modelId="{9D90F53A-43CD-459D-A7F5-DB4D303071E4}" type="pres">
      <dgm:prSet presAssocID="{17B77E22-AE88-4D89-A376-90E31422CC6B}" presName="sibTrans" presStyleCnt="0"/>
      <dgm:spPr/>
    </dgm:pt>
    <dgm:pt modelId="{1E44A3E5-9A57-42F8-BF68-6C236BA181A6}" type="pres">
      <dgm:prSet presAssocID="{17B77E22-AE88-4D89-A376-90E31422CC6B}" presName="space" presStyleCnt="0"/>
      <dgm:spPr/>
    </dgm:pt>
    <dgm:pt modelId="{A5D8F8AA-591A-49E9-B253-8776802587BD}" type="pres">
      <dgm:prSet presAssocID="{AC090935-2274-4F38-AA78-E4E1FE213F56}" presName="composite" presStyleCnt="0"/>
      <dgm:spPr/>
    </dgm:pt>
    <dgm:pt modelId="{32135FDF-37B6-4E7C-865F-1E8244BEA5D5}" type="pres">
      <dgm:prSet presAssocID="{AC090935-2274-4F38-AA78-E4E1FE213F56}" presName="LShape" presStyleLbl="alignNode1" presStyleIdx="4" presStyleCnt="7"/>
      <dgm:spPr>
        <a:solidFill>
          <a:srgbClr val="009543"/>
        </a:solidFill>
      </dgm:spPr>
    </dgm:pt>
    <dgm:pt modelId="{60CF58AE-DA4A-4ADD-BB47-08D12B1E7FC3}" type="pres">
      <dgm:prSet presAssocID="{AC090935-2274-4F38-AA78-E4E1FE213F56}" presName="ParentText" presStyleLbl="revTx" presStyleIdx="2" presStyleCnt="4">
        <dgm:presLayoutVars>
          <dgm:chMax val="0"/>
          <dgm:chPref val="0"/>
          <dgm:bulletEnabled val="1"/>
        </dgm:presLayoutVars>
      </dgm:prSet>
      <dgm:spPr/>
    </dgm:pt>
    <dgm:pt modelId="{EAD4C133-4D6E-4425-A6EF-B66C79C9B2EB}" type="pres">
      <dgm:prSet presAssocID="{AC090935-2274-4F38-AA78-E4E1FE213F56}" presName="Triangle" presStyleLbl="alignNode1" presStyleIdx="5" presStyleCnt="7"/>
      <dgm:spPr>
        <a:solidFill>
          <a:srgbClr val="009543">
            <a:alpha val="50196"/>
          </a:srgbClr>
        </a:solidFill>
      </dgm:spPr>
    </dgm:pt>
    <dgm:pt modelId="{B66C9428-D3A3-4F2B-850D-028314FF0146}" type="pres">
      <dgm:prSet presAssocID="{BB8AE7CA-3CED-4C17-90EC-696961B0526A}" presName="sibTrans" presStyleCnt="0"/>
      <dgm:spPr/>
    </dgm:pt>
    <dgm:pt modelId="{40E84A4C-8E94-4992-A209-73255CF30BF7}" type="pres">
      <dgm:prSet presAssocID="{BB8AE7CA-3CED-4C17-90EC-696961B0526A}" presName="space" presStyleCnt="0"/>
      <dgm:spPr/>
    </dgm:pt>
    <dgm:pt modelId="{5D0B7782-5753-45E6-8249-D06EBFB23CAA}" type="pres">
      <dgm:prSet presAssocID="{DB25F4AD-EDD6-4FF0-97F6-8BB026975A43}" presName="composite" presStyleCnt="0"/>
      <dgm:spPr/>
    </dgm:pt>
    <dgm:pt modelId="{AF8DFD58-A657-48F7-A6DA-04CB8C34E59A}" type="pres">
      <dgm:prSet presAssocID="{DB25F4AD-EDD6-4FF0-97F6-8BB026975A43}" presName="LShape" presStyleLbl="alignNode1" presStyleIdx="6" presStyleCnt="7"/>
      <dgm:spPr>
        <a:solidFill>
          <a:srgbClr val="009543"/>
        </a:solidFill>
      </dgm:spPr>
    </dgm:pt>
    <dgm:pt modelId="{336DE409-B2A5-4DC6-A089-DD909AE7B93F}" type="pres">
      <dgm:prSet presAssocID="{DB25F4AD-EDD6-4FF0-97F6-8BB026975A43}" presName="ParentText" presStyleLbl="revTx" presStyleIdx="3" presStyleCnt="4">
        <dgm:presLayoutVars>
          <dgm:chMax val="0"/>
          <dgm:chPref val="0"/>
          <dgm:bulletEnabled val="1"/>
        </dgm:presLayoutVars>
      </dgm:prSet>
      <dgm:spPr/>
    </dgm:pt>
  </dgm:ptLst>
  <dgm:cxnLst>
    <dgm:cxn modelId="{E408D506-78EB-457D-9D44-DE51E8E97D8E}" srcId="{2C58A964-7E0D-42BF-AAFF-EF94F97BCA24}" destId="{DB25F4AD-EDD6-4FF0-97F6-8BB026975A43}" srcOrd="3" destOrd="0" parTransId="{A4D159B5-9D5C-4E38-8547-918D09B151DF}" sibTransId="{A58B107C-31BE-404F-84F7-E46248153207}"/>
    <dgm:cxn modelId="{73A07C10-536F-42C6-9042-DE2D0260841E}" srcId="{2C58A964-7E0D-42BF-AAFF-EF94F97BCA24}" destId="{5E25DA38-98D2-4E06-9AA9-2FA719A8CFD6}" srcOrd="1" destOrd="0" parTransId="{783E9807-AD4C-4B63-950B-D95C097B1FB9}" sibTransId="{17B77E22-AE88-4D89-A376-90E31422CC6B}"/>
    <dgm:cxn modelId="{2DB8B63B-F5DB-407B-B13F-6B55418FD12A}" srcId="{2C58A964-7E0D-42BF-AAFF-EF94F97BCA24}" destId="{C2A38DB8-40F0-40CE-8BD2-8EBA9A3BF7FD}" srcOrd="0" destOrd="0" parTransId="{0C520BED-CABC-4082-9235-154C3850DC3F}" sibTransId="{41E0509C-28A1-473D-8968-7F2CAA1BC0C6}"/>
    <dgm:cxn modelId="{EE82BE65-82A6-4C90-895C-9476E322535D}" type="presOf" srcId="{AC090935-2274-4F38-AA78-E4E1FE213F56}" destId="{60CF58AE-DA4A-4ADD-BB47-08D12B1E7FC3}" srcOrd="0" destOrd="0" presId="urn:microsoft.com/office/officeart/2009/3/layout/StepUpProcess"/>
    <dgm:cxn modelId="{8C057973-6EC7-4C8D-9D96-8E368D6173D8}" type="presOf" srcId="{DB25F4AD-EDD6-4FF0-97F6-8BB026975A43}" destId="{336DE409-B2A5-4DC6-A089-DD909AE7B93F}" srcOrd="0" destOrd="0" presId="urn:microsoft.com/office/officeart/2009/3/layout/StepUpProcess"/>
    <dgm:cxn modelId="{7589169E-F5DD-4B50-906D-7E37AAB5B767}" type="presOf" srcId="{C2A38DB8-40F0-40CE-8BD2-8EBA9A3BF7FD}" destId="{43CBBDFA-F87C-4E7E-9D93-0D3AB6953691}" srcOrd="0" destOrd="0" presId="urn:microsoft.com/office/officeart/2009/3/layout/StepUpProcess"/>
    <dgm:cxn modelId="{7C405CB2-2755-43CD-8EB7-8EBDECC9196C}" type="presOf" srcId="{5E25DA38-98D2-4E06-9AA9-2FA719A8CFD6}" destId="{C781B26C-1956-4903-8070-728B9EEE176B}" srcOrd="0" destOrd="0" presId="urn:microsoft.com/office/officeart/2009/3/layout/StepUpProcess"/>
    <dgm:cxn modelId="{FFE463BD-A3DB-4E4C-965A-E3C6BF9255FF}" srcId="{2C58A964-7E0D-42BF-AAFF-EF94F97BCA24}" destId="{AC090935-2274-4F38-AA78-E4E1FE213F56}" srcOrd="2" destOrd="0" parTransId="{06ADFD60-D4D7-424D-9B6A-FB5CA8AC3D6B}" sibTransId="{BB8AE7CA-3CED-4C17-90EC-696961B0526A}"/>
    <dgm:cxn modelId="{7295A3EA-A5D6-4E8E-A20C-980B6721C8AE}" type="presOf" srcId="{2C58A964-7E0D-42BF-AAFF-EF94F97BCA24}" destId="{98A9C0BD-3F84-446E-90B2-A1021E9361B4}" srcOrd="0" destOrd="0" presId="urn:microsoft.com/office/officeart/2009/3/layout/StepUpProcess"/>
    <dgm:cxn modelId="{FD5831F2-9ED0-4B10-BFD0-8EE38D489DCA}" type="presParOf" srcId="{98A9C0BD-3F84-446E-90B2-A1021E9361B4}" destId="{0EB470F3-2DCB-49BC-8DE5-7B9DB8838B91}" srcOrd="0" destOrd="0" presId="urn:microsoft.com/office/officeart/2009/3/layout/StepUpProcess"/>
    <dgm:cxn modelId="{B8766569-A4A1-466B-BF80-7CC6A8977525}" type="presParOf" srcId="{0EB470F3-2DCB-49BC-8DE5-7B9DB8838B91}" destId="{9DC089D6-8981-4C53-B3CA-90522B394929}" srcOrd="0" destOrd="0" presId="urn:microsoft.com/office/officeart/2009/3/layout/StepUpProcess"/>
    <dgm:cxn modelId="{8187F822-FD72-4EB2-8C7D-6FB383056E57}" type="presParOf" srcId="{0EB470F3-2DCB-49BC-8DE5-7B9DB8838B91}" destId="{43CBBDFA-F87C-4E7E-9D93-0D3AB6953691}" srcOrd="1" destOrd="0" presId="urn:microsoft.com/office/officeart/2009/3/layout/StepUpProcess"/>
    <dgm:cxn modelId="{9675B306-B9C0-4E71-86B1-042917494004}" type="presParOf" srcId="{0EB470F3-2DCB-49BC-8DE5-7B9DB8838B91}" destId="{7DD63B13-B76D-46BE-B0FC-890D16976FD6}" srcOrd="2" destOrd="0" presId="urn:microsoft.com/office/officeart/2009/3/layout/StepUpProcess"/>
    <dgm:cxn modelId="{691E627D-50B1-4C8F-AFD0-658552750D33}" type="presParOf" srcId="{98A9C0BD-3F84-446E-90B2-A1021E9361B4}" destId="{C6DCD468-27B9-4925-BF01-6D63092A713C}" srcOrd="1" destOrd="0" presId="urn:microsoft.com/office/officeart/2009/3/layout/StepUpProcess"/>
    <dgm:cxn modelId="{E3C2000E-8CEA-4E09-B75C-0F90B56D3651}" type="presParOf" srcId="{C6DCD468-27B9-4925-BF01-6D63092A713C}" destId="{89E6B020-427A-4AA1-9583-15FE79854EA1}" srcOrd="0" destOrd="0" presId="urn:microsoft.com/office/officeart/2009/3/layout/StepUpProcess"/>
    <dgm:cxn modelId="{A8FD5A2A-7CEA-4456-9545-8F5B5B3C432D}" type="presParOf" srcId="{98A9C0BD-3F84-446E-90B2-A1021E9361B4}" destId="{EB226B9F-1130-429D-94FB-72CDC18D68E7}" srcOrd="2" destOrd="0" presId="urn:microsoft.com/office/officeart/2009/3/layout/StepUpProcess"/>
    <dgm:cxn modelId="{516F7F4D-0B6E-424C-9267-C39B304EA4C6}" type="presParOf" srcId="{EB226B9F-1130-429D-94FB-72CDC18D68E7}" destId="{B9330713-2A6C-4FE9-82EA-BB9706B1499E}" srcOrd="0" destOrd="0" presId="urn:microsoft.com/office/officeart/2009/3/layout/StepUpProcess"/>
    <dgm:cxn modelId="{5D0F3ADD-6AF7-4A08-A9DA-2D33FAA8EF50}" type="presParOf" srcId="{EB226B9F-1130-429D-94FB-72CDC18D68E7}" destId="{C781B26C-1956-4903-8070-728B9EEE176B}" srcOrd="1" destOrd="0" presId="urn:microsoft.com/office/officeart/2009/3/layout/StepUpProcess"/>
    <dgm:cxn modelId="{3624B6D4-CC54-4589-A0B7-9A48C36202AF}" type="presParOf" srcId="{EB226B9F-1130-429D-94FB-72CDC18D68E7}" destId="{08D18864-248E-4EC6-817A-4CB20C63694C}" srcOrd="2" destOrd="0" presId="urn:microsoft.com/office/officeart/2009/3/layout/StepUpProcess"/>
    <dgm:cxn modelId="{DB06F716-57CD-45D2-B26B-BC911CD2337B}" type="presParOf" srcId="{98A9C0BD-3F84-446E-90B2-A1021E9361B4}" destId="{9D90F53A-43CD-459D-A7F5-DB4D303071E4}" srcOrd="3" destOrd="0" presId="urn:microsoft.com/office/officeart/2009/3/layout/StepUpProcess"/>
    <dgm:cxn modelId="{08DA64B9-B4EF-491A-A521-86876AA4EE0D}" type="presParOf" srcId="{9D90F53A-43CD-459D-A7F5-DB4D303071E4}" destId="{1E44A3E5-9A57-42F8-BF68-6C236BA181A6}" srcOrd="0" destOrd="0" presId="urn:microsoft.com/office/officeart/2009/3/layout/StepUpProcess"/>
    <dgm:cxn modelId="{796BCB70-930C-49E6-B575-CDBC99E44D57}" type="presParOf" srcId="{98A9C0BD-3F84-446E-90B2-A1021E9361B4}" destId="{A5D8F8AA-591A-49E9-B253-8776802587BD}" srcOrd="4" destOrd="0" presId="urn:microsoft.com/office/officeart/2009/3/layout/StepUpProcess"/>
    <dgm:cxn modelId="{6F4FC09F-5418-447E-916A-5B75014DD5E0}" type="presParOf" srcId="{A5D8F8AA-591A-49E9-B253-8776802587BD}" destId="{32135FDF-37B6-4E7C-865F-1E8244BEA5D5}" srcOrd="0" destOrd="0" presId="urn:microsoft.com/office/officeart/2009/3/layout/StepUpProcess"/>
    <dgm:cxn modelId="{36E0AC55-7F3B-456E-94AD-17D8CEF5E73C}" type="presParOf" srcId="{A5D8F8AA-591A-49E9-B253-8776802587BD}" destId="{60CF58AE-DA4A-4ADD-BB47-08D12B1E7FC3}" srcOrd="1" destOrd="0" presId="urn:microsoft.com/office/officeart/2009/3/layout/StepUpProcess"/>
    <dgm:cxn modelId="{B5312C5E-DB5D-40EA-B958-8B9464D178BE}" type="presParOf" srcId="{A5D8F8AA-591A-49E9-B253-8776802587BD}" destId="{EAD4C133-4D6E-4425-A6EF-B66C79C9B2EB}" srcOrd="2" destOrd="0" presId="urn:microsoft.com/office/officeart/2009/3/layout/StepUpProcess"/>
    <dgm:cxn modelId="{4A1C048C-E475-4ACF-A462-6DA61B0F6AEB}" type="presParOf" srcId="{98A9C0BD-3F84-446E-90B2-A1021E9361B4}" destId="{B66C9428-D3A3-4F2B-850D-028314FF0146}" srcOrd="5" destOrd="0" presId="urn:microsoft.com/office/officeart/2009/3/layout/StepUpProcess"/>
    <dgm:cxn modelId="{EE3C2B02-3F27-4C55-B163-81BBA6DE3C26}" type="presParOf" srcId="{B66C9428-D3A3-4F2B-850D-028314FF0146}" destId="{40E84A4C-8E94-4992-A209-73255CF30BF7}" srcOrd="0" destOrd="0" presId="urn:microsoft.com/office/officeart/2009/3/layout/StepUpProcess"/>
    <dgm:cxn modelId="{8D80BFE7-AFAE-43FA-A068-4DFC1009E0E4}" type="presParOf" srcId="{98A9C0BD-3F84-446E-90B2-A1021E9361B4}" destId="{5D0B7782-5753-45E6-8249-D06EBFB23CAA}" srcOrd="6" destOrd="0" presId="urn:microsoft.com/office/officeart/2009/3/layout/StepUpProcess"/>
    <dgm:cxn modelId="{5B031F8F-F05D-4293-B6FA-06476A9179B4}" type="presParOf" srcId="{5D0B7782-5753-45E6-8249-D06EBFB23CAA}" destId="{AF8DFD58-A657-48F7-A6DA-04CB8C34E59A}" srcOrd="0" destOrd="0" presId="urn:microsoft.com/office/officeart/2009/3/layout/StepUpProcess"/>
    <dgm:cxn modelId="{9795E50D-7345-44F3-9478-58A4228D6FF6}" type="presParOf" srcId="{5D0B7782-5753-45E6-8249-D06EBFB23CAA}" destId="{336DE409-B2A5-4DC6-A089-DD909AE7B93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6D7B-A6D3-430E-AF4C-231A462BD4B6}">
      <dsp:nvSpPr>
        <dsp:cNvPr id="0" name=""/>
        <dsp:cNvSpPr/>
      </dsp:nvSpPr>
      <dsp:spPr>
        <a:xfrm>
          <a:off x="4388160" y="3743851"/>
          <a:ext cx="2010891" cy="319000"/>
        </a:xfrm>
        <a:custGeom>
          <a:avLst/>
          <a:gdLst/>
          <a:ahLst/>
          <a:cxnLst/>
          <a:rect l="0" t="0" r="0" b="0"/>
          <a:pathLst>
            <a:path>
              <a:moveTo>
                <a:pt x="0" y="0"/>
              </a:moveTo>
              <a:lnTo>
                <a:pt x="0" y="217389"/>
              </a:lnTo>
              <a:lnTo>
                <a:pt x="2010891" y="217389"/>
              </a:lnTo>
              <a:lnTo>
                <a:pt x="2010891"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56909733-1FBF-471E-AD9E-B976D295FFE0}">
      <dsp:nvSpPr>
        <dsp:cNvPr id="0" name=""/>
        <dsp:cNvSpPr/>
      </dsp:nvSpPr>
      <dsp:spPr>
        <a:xfrm>
          <a:off x="4388160" y="3743851"/>
          <a:ext cx="670297" cy="319000"/>
        </a:xfrm>
        <a:custGeom>
          <a:avLst/>
          <a:gdLst/>
          <a:ahLst/>
          <a:cxnLst/>
          <a:rect l="0" t="0" r="0" b="0"/>
          <a:pathLst>
            <a:path>
              <a:moveTo>
                <a:pt x="0" y="0"/>
              </a:moveTo>
              <a:lnTo>
                <a:pt x="0" y="217389"/>
              </a:lnTo>
              <a:lnTo>
                <a:pt x="670297" y="217389"/>
              </a:lnTo>
              <a:lnTo>
                <a:pt x="670297"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875FE15F-CCBF-4322-A577-C16316168ECF}">
      <dsp:nvSpPr>
        <dsp:cNvPr id="0" name=""/>
        <dsp:cNvSpPr/>
      </dsp:nvSpPr>
      <dsp:spPr>
        <a:xfrm>
          <a:off x="3717863" y="3743851"/>
          <a:ext cx="670297" cy="319000"/>
        </a:xfrm>
        <a:custGeom>
          <a:avLst/>
          <a:gdLst/>
          <a:ahLst/>
          <a:cxnLst/>
          <a:rect l="0" t="0" r="0" b="0"/>
          <a:pathLst>
            <a:path>
              <a:moveTo>
                <a:pt x="670297" y="0"/>
              </a:moveTo>
              <a:lnTo>
                <a:pt x="670297" y="217389"/>
              </a:lnTo>
              <a:lnTo>
                <a:pt x="0" y="217389"/>
              </a:lnTo>
              <a:lnTo>
                <a:pt x="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64E63A67-72BC-49DC-8FC7-7F56949E3135}">
      <dsp:nvSpPr>
        <dsp:cNvPr id="0" name=""/>
        <dsp:cNvSpPr/>
      </dsp:nvSpPr>
      <dsp:spPr>
        <a:xfrm>
          <a:off x="2377268" y="3743851"/>
          <a:ext cx="2010891" cy="319000"/>
        </a:xfrm>
        <a:custGeom>
          <a:avLst/>
          <a:gdLst/>
          <a:ahLst/>
          <a:cxnLst/>
          <a:rect l="0" t="0" r="0" b="0"/>
          <a:pathLst>
            <a:path>
              <a:moveTo>
                <a:pt x="2010891" y="0"/>
              </a:moveTo>
              <a:lnTo>
                <a:pt x="2010891" y="217389"/>
              </a:lnTo>
              <a:lnTo>
                <a:pt x="0" y="217389"/>
              </a:lnTo>
              <a:lnTo>
                <a:pt x="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9403B2C8-DB37-4EEB-A14E-AC8EEDB1CCEF}">
      <dsp:nvSpPr>
        <dsp:cNvPr id="0" name=""/>
        <dsp:cNvSpPr/>
      </dsp:nvSpPr>
      <dsp:spPr>
        <a:xfrm>
          <a:off x="4342440" y="2728350"/>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12591C2E-0E8F-4BE5-8CEB-6465A1FC8B00}">
      <dsp:nvSpPr>
        <dsp:cNvPr id="0" name=""/>
        <dsp:cNvSpPr/>
      </dsp:nvSpPr>
      <dsp:spPr>
        <a:xfrm>
          <a:off x="4342440" y="1712850"/>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24BFE9CD-3E39-4CD9-A7E1-60AFAF068E0A}">
      <dsp:nvSpPr>
        <dsp:cNvPr id="0" name=""/>
        <dsp:cNvSpPr/>
      </dsp:nvSpPr>
      <dsp:spPr>
        <a:xfrm>
          <a:off x="4342440" y="697349"/>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3F5593F7-E6A3-4CE2-AD42-E99E5D8B1136}">
      <dsp:nvSpPr>
        <dsp:cNvPr id="0" name=""/>
        <dsp:cNvSpPr/>
      </dsp:nvSpPr>
      <dsp:spPr>
        <a:xfrm>
          <a:off x="273360" y="849"/>
          <a:ext cx="8229600" cy="696499"/>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A5B6B9-7964-479B-9FE5-44A7E7C66700}">
      <dsp:nvSpPr>
        <dsp:cNvPr id="0" name=""/>
        <dsp:cNvSpPr/>
      </dsp:nvSpPr>
      <dsp:spPr>
        <a:xfrm>
          <a:off x="395232" y="116628"/>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County Extension Office</a:t>
          </a:r>
        </a:p>
      </dsp:txBody>
      <dsp:txXfrm>
        <a:off x="415632" y="137028"/>
        <a:ext cx="8188800" cy="655699"/>
      </dsp:txXfrm>
    </dsp:sp>
    <dsp:sp modelId="{A502FC9A-AE69-4E92-A141-C4102CEA39CE}">
      <dsp:nvSpPr>
        <dsp:cNvPr id="0" name=""/>
        <dsp:cNvSpPr/>
      </dsp:nvSpPr>
      <dsp:spPr>
        <a:xfrm>
          <a:off x="273360" y="1016350"/>
          <a:ext cx="8229600" cy="696499"/>
        </a:xfrm>
        <a:prstGeom prst="roundRect">
          <a:avLst>
            <a:gd name="adj" fmla="val 100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BA60F6A-B900-402C-990E-40428711AB8E}">
      <dsp:nvSpPr>
        <dsp:cNvPr id="0" name=""/>
        <dsp:cNvSpPr/>
      </dsp:nvSpPr>
      <dsp:spPr>
        <a:xfrm>
          <a:off x="395232" y="1132128"/>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County Program Director</a:t>
          </a:r>
        </a:p>
      </dsp:txBody>
      <dsp:txXfrm>
        <a:off x="415632" y="1152528"/>
        <a:ext cx="8188800" cy="655699"/>
      </dsp:txXfrm>
    </dsp:sp>
    <dsp:sp modelId="{5CA09976-E83D-4ED4-9EF9-66D596AFEEFB}">
      <dsp:nvSpPr>
        <dsp:cNvPr id="0" name=""/>
        <dsp:cNvSpPr/>
      </dsp:nvSpPr>
      <dsp:spPr>
        <a:xfrm>
          <a:off x="273360" y="2031850"/>
          <a:ext cx="8229600" cy="696499"/>
        </a:xfrm>
        <a:prstGeom prst="roundRect">
          <a:avLst>
            <a:gd name="adj" fmla="val 10000"/>
          </a:avLst>
        </a:prstGeom>
        <a:solidFill>
          <a:schemeClr val="accent6">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02D21-D651-4A64-9645-60E66E9FDB1E}">
      <dsp:nvSpPr>
        <dsp:cNvPr id="0" name=""/>
        <dsp:cNvSpPr/>
      </dsp:nvSpPr>
      <dsp:spPr>
        <a:xfrm>
          <a:off x="395232" y="2147629"/>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County Extension Agent</a:t>
          </a:r>
        </a:p>
      </dsp:txBody>
      <dsp:txXfrm>
        <a:off x="415632" y="2168029"/>
        <a:ext cx="8188800" cy="655699"/>
      </dsp:txXfrm>
    </dsp:sp>
    <dsp:sp modelId="{962A3620-782A-42C6-A725-F666657083D4}">
      <dsp:nvSpPr>
        <dsp:cNvPr id="0" name=""/>
        <dsp:cNvSpPr/>
      </dsp:nvSpPr>
      <dsp:spPr>
        <a:xfrm>
          <a:off x="273360" y="3047351"/>
          <a:ext cx="822960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2DC4AB3-476E-42B9-9799-5359466F1A0E}">
      <dsp:nvSpPr>
        <dsp:cNvPr id="0" name=""/>
        <dsp:cNvSpPr/>
      </dsp:nvSpPr>
      <dsp:spPr>
        <a:xfrm>
          <a:off x="395232" y="3163129"/>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Programs</a:t>
          </a:r>
        </a:p>
      </dsp:txBody>
      <dsp:txXfrm>
        <a:off x="415632" y="3183529"/>
        <a:ext cx="8188800" cy="655699"/>
      </dsp:txXfrm>
    </dsp:sp>
    <dsp:sp modelId="{050771A1-E651-4690-BB58-1F5D06AB4531}">
      <dsp:nvSpPr>
        <dsp:cNvPr id="0" name=""/>
        <dsp:cNvSpPr/>
      </dsp:nvSpPr>
      <dsp:spPr>
        <a:xfrm>
          <a:off x="1828843" y="4062851"/>
          <a:ext cx="1096850" cy="696499"/>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242B188-4D2F-427A-9E8B-139843BE8DB9}">
      <dsp:nvSpPr>
        <dsp:cNvPr id="0" name=""/>
        <dsp:cNvSpPr/>
      </dsp:nvSpPr>
      <dsp:spPr>
        <a:xfrm>
          <a:off x="1950716" y="4178630"/>
          <a:ext cx="1096850" cy="696499"/>
        </a:xfrm>
        <a:prstGeom prst="roundRect">
          <a:avLst>
            <a:gd name="adj" fmla="val 10000"/>
          </a:avLst>
        </a:prstGeom>
        <a:solidFill>
          <a:srgbClr val="FEFFFF">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4-H</a:t>
          </a:r>
        </a:p>
      </dsp:txBody>
      <dsp:txXfrm>
        <a:off x="1971116" y="4199030"/>
        <a:ext cx="1056050" cy="655699"/>
      </dsp:txXfrm>
    </dsp:sp>
    <dsp:sp modelId="{41C2D7E1-B07B-4FA7-88E8-5B12BE630FAA}">
      <dsp:nvSpPr>
        <dsp:cNvPr id="0" name=""/>
        <dsp:cNvSpPr/>
      </dsp:nvSpPr>
      <dsp:spPr>
        <a:xfrm>
          <a:off x="3169438"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901182-51F7-404C-81F4-2F767918760C}">
      <dsp:nvSpPr>
        <dsp:cNvPr id="0" name=""/>
        <dsp:cNvSpPr/>
      </dsp:nvSpPr>
      <dsp:spPr>
        <a:xfrm>
          <a:off x="3291310"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Ag</a:t>
          </a:r>
        </a:p>
      </dsp:txBody>
      <dsp:txXfrm>
        <a:off x="3311710" y="4199030"/>
        <a:ext cx="1056050" cy="655699"/>
      </dsp:txXfrm>
    </dsp:sp>
    <dsp:sp modelId="{98E3472C-10FE-40F6-8077-2AF88185A984}">
      <dsp:nvSpPr>
        <dsp:cNvPr id="0" name=""/>
        <dsp:cNvSpPr/>
      </dsp:nvSpPr>
      <dsp:spPr>
        <a:xfrm>
          <a:off x="4510033"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3BA6EE0-FCED-4914-AB0B-3AAA3FCF356A}">
      <dsp:nvSpPr>
        <dsp:cNvPr id="0" name=""/>
        <dsp:cNvSpPr/>
      </dsp:nvSpPr>
      <dsp:spPr>
        <a:xfrm>
          <a:off x="4631905"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FCS</a:t>
          </a:r>
        </a:p>
      </dsp:txBody>
      <dsp:txXfrm>
        <a:off x="4652305" y="4199030"/>
        <a:ext cx="1056050" cy="655699"/>
      </dsp:txXfrm>
    </dsp:sp>
    <dsp:sp modelId="{461972D9-39D4-4434-861C-C673C1B5EF1E}">
      <dsp:nvSpPr>
        <dsp:cNvPr id="0" name=""/>
        <dsp:cNvSpPr/>
      </dsp:nvSpPr>
      <dsp:spPr>
        <a:xfrm>
          <a:off x="5850627"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58FBE0-33D2-4779-993A-2E5B9F515C29}">
      <dsp:nvSpPr>
        <dsp:cNvPr id="0" name=""/>
        <dsp:cNvSpPr/>
      </dsp:nvSpPr>
      <dsp:spPr>
        <a:xfrm>
          <a:off x="5972499"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Others</a:t>
          </a:r>
        </a:p>
      </dsp:txBody>
      <dsp:txXfrm>
        <a:off x="5992899" y="4199030"/>
        <a:ext cx="1056050" cy="655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C422-4D93-43D5-8CC7-355860F60900}">
      <dsp:nvSpPr>
        <dsp:cNvPr id="0" name=""/>
        <dsp:cNvSpPr/>
      </dsp:nvSpPr>
      <dsp:spPr>
        <a:xfrm>
          <a:off x="3131" y="1760"/>
          <a:ext cx="8477031" cy="2635914"/>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38150" tIns="438150" rIns="438150" bIns="438150" numCol="1" spcCol="1270" anchor="ctr" anchorCtr="0">
          <a:noAutofit/>
        </a:bodyPr>
        <a:lstStyle/>
        <a:p>
          <a:pPr marL="0" lvl="0" indent="0" algn="ctr" defTabSz="5111750" rtl="0">
            <a:lnSpc>
              <a:spcPct val="90000"/>
            </a:lnSpc>
            <a:spcBef>
              <a:spcPct val="0"/>
            </a:spcBef>
            <a:spcAft>
              <a:spcPct val="35000"/>
            </a:spcAft>
            <a:buNone/>
          </a:pPr>
          <a:r>
            <a:rPr lang="en-US" sz="115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a:t>
          </a:r>
        </a:p>
      </dsp:txBody>
      <dsp:txXfrm>
        <a:off x="80334" y="78963"/>
        <a:ext cx="8322625" cy="2481508"/>
      </dsp:txXfrm>
    </dsp:sp>
    <dsp:sp modelId="{2497BF9B-BBA4-428B-88A9-40444D61F04A}">
      <dsp:nvSpPr>
        <dsp:cNvPr id="0" name=""/>
        <dsp:cNvSpPr/>
      </dsp:nvSpPr>
      <dsp:spPr>
        <a:xfrm>
          <a:off x="3131" y="2865232"/>
          <a:ext cx="4067673" cy="2635914"/>
        </a:xfrm>
        <a:prstGeom prst="roundRect">
          <a:avLst>
            <a:gd name="adj" fmla="val 1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4-H year begins October 1 and runs until September 30.  Enrollment begins on October 1.</a:t>
          </a:r>
        </a:p>
      </dsp:txBody>
      <dsp:txXfrm>
        <a:off x="80334" y="2942435"/>
        <a:ext cx="3913267" cy="2481508"/>
      </dsp:txXfrm>
    </dsp:sp>
    <dsp:sp modelId="{75173875-0C4C-45CB-B345-9A591E18A173}">
      <dsp:nvSpPr>
        <dsp:cNvPr id="0" name=""/>
        <dsp:cNvSpPr/>
      </dsp:nvSpPr>
      <dsp:spPr>
        <a:xfrm>
          <a:off x="4415621" y="2866993"/>
          <a:ext cx="4067673" cy="2635914"/>
        </a:xfrm>
        <a:prstGeom prst="roundRect">
          <a:avLst>
            <a:gd name="adj" fmla="val 1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work on their projects throughout the year then have the opportunity to exhibit completed projects at achievement days and fairs in late summer or early fall. </a:t>
          </a:r>
        </a:p>
      </dsp:txBody>
      <dsp:txXfrm>
        <a:off x="4492824" y="2944196"/>
        <a:ext cx="3913267" cy="24815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6E788-3742-40E5-B89B-D3A9641261CB}">
      <dsp:nvSpPr>
        <dsp:cNvPr id="0" name=""/>
        <dsp:cNvSpPr/>
      </dsp:nvSpPr>
      <dsp:spPr>
        <a:xfrm>
          <a:off x="3148" y="2091"/>
          <a:ext cx="8389199" cy="2558781"/>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25780" tIns="525780" rIns="525780" bIns="525780" numCol="1" spcCol="1270" anchor="ctr" anchorCtr="0">
          <a:noAutofit/>
        </a:bodyPr>
        <a:lstStyle/>
        <a:p>
          <a:pPr marL="0" lvl="0" indent="0" algn="ctr" defTabSz="6134100" rtl="0">
            <a:lnSpc>
              <a:spcPct val="90000"/>
            </a:lnSpc>
            <a:spcBef>
              <a:spcPct val="0"/>
            </a:spcBef>
            <a:spcAft>
              <a:spcPct val="35000"/>
            </a:spcAft>
            <a:buNone/>
          </a:pPr>
          <a:r>
            <a:rPr lang="en-US" sz="13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How?</a:t>
          </a:r>
        </a:p>
      </dsp:txBody>
      <dsp:txXfrm>
        <a:off x="78092" y="77035"/>
        <a:ext cx="8239311" cy="2408893"/>
      </dsp:txXfrm>
    </dsp:sp>
    <dsp:sp modelId="{7067AC67-1B72-48A2-A2E4-28F87A27E420}">
      <dsp:nvSpPr>
        <dsp:cNvPr id="0" name=""/>
        <dsp:cNvSpPr/>
      </dsp:nvSpPr>
      <dsp:spPr>
        <a:xfrm>
          <a:off x="11336" y="2775974"/>
          <a:ext cx="4032445" cy="2814659"/>
        </a:xfrm>
        <a:prstGeom prst="roundRect">
          <a:avLst>
            <a:gd name="adj" fmla="val 1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4-H Club is an organized group approved by the county agent consisting of at least five youth from at least three different families. </a:t>
          </a:r>
        </a:p>
      </dsp:txBody>
      <dsp:txXfrm>
        <a:off x="93775" y="2858413"/>
        <a:ext cx="3867567" cy="2649781"/>
      </dsp:txXfrm>
    </dsp:sp>
    <dsp:sp modelId="{A7326DB1-92EE-48D3-959F-2F94E1D61D3D}">
      <dsp:nvSpPr>
        <dsp:cNvPr id="0" name=""/>
        <dsp:cNvSpPr/>
      </dsp:nvSpPr>
      <dsp:spPr>
        <a:xfrm>
          <a:off x="4351714" y="2775974"/>
          <a:ext cx="4032445" cy="2814659"/>
        </a:xfrm>
        <a:prstGeom prst="roundRect">
          <a:avLst>
            <a:gd name="adj" fmla="val 1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meet regularly with adult volunteers or staff for a long-term, progressive series of educational experiences. </a:t>
          </a:r>
        </a:p>
      </dsp:txBody>
      <dsp:txXfrm>
        <a:off x="4434153" y="2858413"/>
        <a:ext cx="3867567" cy="2649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FE112-1B85-4EFC-B1DF-331E311C8573}">
      <dsp:nvSpPr>
        <dsp:cNvPr id="0" name=""/>
        <dsp:cNvSpPr/>
      </dsp:nvSpPr>
      <dsp:spPr>
        <a:xfrm>
          <a:off x="3014" y="435"/>
          <a:ext cx="8380887" cy="2576200"/>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b="1" u="none"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 Delivery Modes</a:t>
          </a:r>
        </a:p>
      </dsp:txBody>
      <dsp:txXfrm>
        <a:off x="78468" y="75889"/>
        <a:ext cx="8229979" cy="2425292"/>
      </dsp:txXfrm>
    </dsp:sp>
    <dsp:sp modelId="{97DA31EC-23BA-475C-AD16-0B1CD297FDE6}">
      <dsp:nvSpPr>
        <dsp:cNvPr id="0" name=""/>
        <dsp:cNvSpPr/>
      </dsp:nvSpPr>
      <dsp:spPr>
        <a:xfrm>
          <a:off x="0" y="2802045"/>
          <a:ext cx="2645482" cy="2576200"/>
        </a:xfrm>
        <a:prstGeom prst="roundRect">
          <a:avLst>
            <a:gd name="adj" fmla="val 10000"/>
          </a:avLst>
        </a:prstGeom>
        <a:solidFill>
          <a:srgbClr val="0033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Club</a:t>
          </a:r>
        </a:p>
      </dsp:txBody>
      <dsp:txXfrm>
        <a:off x="75454" y="2877499"/>
        <a:ext cx="2494574" cy="2425292"/>
      </dsp:txXfrm>
    </dsp:sp>
    <dsp:sp modelId="{1A9B9C5A-E761-4532-AE78-1863A45EC8B9}">
      <dsp:nvSpPr>
        <dsp:cNvPr id="0" name=""/>
        <dsp:cNvSpPr/>
      </dsp:nvSpPr>
      <dsp:spPr>
        <a:xfrm>
          <a:off x="2870716" y="2801609"/>
          <a:ext cx="2645482" cy="2576200"/>
        </a:xfrm>
        <a:prstGeom prst="roundRect">
          <a:avLst>
            <a:gd name="adj" fmla="val 10000"/>
          </a:avLst>
        </a:prstGeom>
        <a:solidFill>
          <a:srgbClr val="0066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Special Interest</a:t>
          </a:r>
        </a:p>
      </dsp:txBody>
      <dsp:txXfrm>
        <a:off x="2946170" y="2877063"/>
        <a:ext cx="2494574" cy="2425292"/>
      </dsp:txXfrm>
    </dsp:sp>
    <dsp:sp modelId="{2F125EBD-500D-4446-8B5A-D913F2E33F31}">
      <dsp:nvSpPr>
        <dsp:cNvPr id="0" name=""/>
        <dsp:cNvSpPr/>
      </dsp:nvSpPr>
      <dsp:spPr>
        <a:xfrm>
          <a:off x="5738419" y="2801609"/>
          <a:ext cx="2645482" cy="2576200"/>
        </a:xfrm>
        <a:prstGeom prst="roundRect">
          <a:avLst>
            <a:gd name="adj" fmla="val 10000"/>
          </a:avLst>
        </a:prstGeom>
        <a:solidFill>
          <a:srgbClr val="00CC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13462">
                <a:solidFill>
                  <a:schemeClr val="bg1"/>
                </a:solidFill>
                <a:prstDash val="solid"/>
              </a:ln>
              <a:solidFill>
                <a:schemeClr val="tx1">
                  <a:lumMod val="85000"/>
                  <a:lumOff val="15000"/>
                </a:schemeClr>
              </a:solidFill>
              <a:effectLst>
                <a:outerShdw dist="38100" dir="2700000" algn="bl" rotWithShape="0">
                  <a:srgbClr val="FFFFFF"/>
                </a:outerShdw>
              </a:effectLst>
              <a:latin typeface="Arial" panose="020B0604020202020204" pitchFamily="34" charset="0"/>
              <a:cs typeface="Arial" panose="020B0604020202020204" pitchFamily="34" charset="0"/>
            </a:rPr>
            <a:t>School Enrichment</a:t>
          </a:r>
        </a:p>
      </dsp:txBody>
      <dsp:txXfrm>
        <a:off x="5813873" y="2877063"/>
        <a:ext cx="2494574" cy="2425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984E1-D853-471F-8B0C-715CC8218194}">
      <dsp:nvSpPr>
        <dsp:cNvPr id="0" name=""/>
        <dsp:cNvSpPr/>
      </dsp:nvSpPr>
      <dsp:spPr>
        <a:xfrm>
          <a:off x="3160" y="782"/>
          <a:ext cx="8786805" cy="2778534"/>
        </a:xfrm>
        <a:prstGeom prst="roundRect">
          <a:avLst>
            <a:gd name="adj" fmla="val 10000"/>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38150" tIns="438150" rIns="438150" bIns="438150" numCol="1" spcCol="1270" anchor="ctr" anchorCtr="0">
          <a:noAutofit/>
        </a:bodyPr>
        <a:lstStyle/>
        <a:p>
          <a:pPr marL="0" lvl="0" indent="0" algn="ctr" defTabSz="5111750" rtl="0">
            <a:lnSpc>
              <a:spcPct val="90000"/>
            </a:lnSpc>
            <a:spcBef>
              <a:spcPct val="0"/>
            </a:spcBef>
            <a:spcAft>
              <a:spcPct val="35000"/>
            </a:spcAft>
            <a:buNone/>
          </a:pPr>
          <a:r>
            <a:rPr lang="en-US" sz="115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a:t>
          </a:r>
          <a:endParaRPr lang="en-US" sz="11500"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4540" y="82162"/>
        <a:ext cx="8624045" cy="2615774"/>
      </dsp:txXfrm>
    </dsp:sp>
    <dsp:sp modelId="{D14E8655-8B6C-4B49-8D2F-CF37A1D29E3D}">
      <dsp:nvSpPr>
        <dsp:cNvPr id="0" name=""/>
        <dsp:cNvSpPr/>
      </dsp:nvSpPr>
      <dsp:spPr>
        <a:xfrm>
          <a:off x="0" y="3016205"/>
          <a:ext cx="2773612" cy="2778534"/>
        </a:xfrm>
        <a:prstGeom prst="roundRect">
          <a:avLst>
            <a:gd name="adj" fmla="val 10000"/>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ln>
                <a:solidFill>
                  <a:schemeClr val="tx1"/>
                </a:solidFill>
              </a:ln>
              <a:solidFill>
                <a:srgbClr val="FFFFFF"/>
              </a:solidFill>
              <a:effectLst/>
              <a:latin typeface="Arial" panose="020B0604020202020204" pitchFamily="34" charset="0"/>
              <a:cs typeface="Arial" panose="020B0604020202020204" pitchFamily="34" charset="0"/>
            </a:rPr>
            <a:t>Organized group </a:t>
          </a:r>
        </a:p>
        <a:p>
          <a:pPr marL="0" lvl="0" indent="0" algn="ctr" defTabSz="1155700" rtl="0">
            <a:lnSpc>
              <a:spcPct val="90000"/>
            </a:lnSpc>
            <a:spcBef>
              <a:spcPct val="0"/>
            </a:spcBef>
            <a:spcAft>
              <a:spcPct val="35000"/>
            </a:spcAft>
            <a:buNone/>
          </a:pPr>
          <a:r>
            <a:rPr lang="en-US" sz="2600" b="1" kern="1200" dirty="0">
              <a:ln>
                <a:solidFill>
                  <a:schemeClr val="tx1"/>
                </a:solidFill>
              </a:ln>
              <a:solidFill>
                <a:srgbClr val="FFFFFF"/>
              </a:solidFill>
              <a:effectLst/>
              <a:latin typeface="Arial" panose="020B0604020202020204" pitchFamily="34" charset="0"/>
              <a:cs typeface="Arial" panose="020B0604020202020204" pitchFamily="34" charset="0"/>
            </a:rPr>
            <a:t>Educational experiences</a:t>
          </a:r>
        </a:p>
      </dsp:txBody>
      <dsp:txXfrm>
        <a:off x="81236" y="3097441"/>
        <a:ext cx="2611140" cy="2616062"/>
      </dsp:txXfrm>
    </dsp:sp>
    <dsp:sp modelId="{03246F6C-B65B-4E57-A86E-2A9F1EEC4C43}">
      <dsp:nvSpPr>
        <dsp:cNvPr id="0" name=""/>
        <dsp:cNvSpPr/>
      </dsp:nvSpPr>
      <dsp:spPr>
        <a:xfrm>
          <a:off x="3009756" y="3015427"/>
          <a:ext cx="2773612" cy="2778534"/>
        </a:xfrm>
        <a:prstGeom prst="roundRect">
          <a:avLst>
            <a:gd name="adj" fmla="val 10000"/>
          </a:avLst>
        </a:prstGeom>
        <a:solidFill>
          <a:srgbClr val="0033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school,</a:t>
          </a:r>
          <a:b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school,</a:t>
          </a:r>
          <a:b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community or associated with a military installation.</a:t>
          </a:r>
          <a:endParaRPr lang="en-US" sz="2600" kern="1200" dirty="0">
            <a:ln>
              <a:solidFill>
                <a:schemeClr val="tx1"/>
              </a:solidFill>
            </a:ln>
            <a:solidFill>
              <a:srgbClr val="FFFFFF"/>
            </a:solidFill>
            <a:latin typeface="Arial" panose="020B0604020202020204" pitchFamily="34" charset="0"/>
            <a:cs typeface="Arial" panose="020B0604020202020204" pitchFamily="34" charset="0"/>
          </a:endParaRPr>
        </a:p>
      </dsp:txBody>
      <dsp:txXfrm>
        <a:off x="3090992" y="3096663"/>
        <a:ext cx="2611140" cy="2616062"/>
      </dsp:txXfrm>
    </dsp:sp>
    <dsp:sp modelId="{6E068936-4A1A-45C8-977B-8816BBE6990D}">
      <dsp:nvSpPr>
        <dsp:cNvPr id="0" name=""/>
        <dsp:cNvSpPr/>
      </dsp:nvSpPr>
      <dsp:spPr>
        <a:xfrm>
          <a:off x="6016352" y="3015427"/>
          <a:ext cx="2773612" cy="2778534"/>
        </a:xfrm>
        <a:prstGeom prst="roundRect">
          <a:avLst>
            <a:gd name="adj" fmla="val 10000"/>
          </a:avLst>
        </a:prstGeom>
        <a:solidFill>
          <a:srgbClr val="0033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Planned program. </a:t>
          </a:r>
        </a:p>
      </dsp:txBody>
      <dsp:txXfrm>
        <a:off x="6097588" y="3096663"/>
        <a:ext cx="2611140" cy="26160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A897-4900-4BA2-A2CA-6E8D6DF7DF00}">
      <dsp:nvSpPr>
        <dsp:cNvPr id="0" name=""/>
        <dsp:cNvSpPr/>
      </dsp:nvSpPr>
      <dsp:spPr>
        <a:xfrm>
          <a:off x="4332424" y="3136900"/>
          <a:ext cx="962388" cy="2664533"/>
        </a:xfrm>
        <a:custGeom>
          <a:avLst/>
          <a:gdLst/>
          <a:ahLst/>
          <a:cxnLst/>
          <a:rect l="0" t="0" r="0" b="0"/>
          <a:pathLst>
            <a:path>
              <a:moveTo>
                <a:pt x="0" y="0"/>
              </a:moveTo>
              <a:lnTo>
                <a:pt x="652640" y="0"/>
              </a:lnTo>
              <a:lnTo>
                <a:pt x="652640" y="2664533"/>
              </a:lnTo>
              <a:lnTo>
                <a:pt x="962388" y="2664533"/>
              </a:lnTo>
            </a:path>
          </a:pathLst>
        </a:custGeom>
        <a:noFill/>
        <a:ln w="12700" cap="flat" cmpd="sng" algn="ctr">
          <a:solidFill>
            <a:srgbClr val="0033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F8B68C-9D9D-477E-806B-6B37F6A00664}">
      <dsp:nvSpPr>
        <dsp:cNvPr id="0" name=""/>
        <dsp:cNvSpPr/>
      </dsp:nvSpPr>
      <dsp:spPr>
        <a:xfrm>
          <a:off x="4332424" y="3136900"/>
          <a:ext cx="962388" cy="1331918"/>
        </a:xfrm>
        <a:custGeom>
          <a:avLst/>
          <a:gdLst/>
          <a:ahLst/>
          <a:cxnLst/>
          <a:rect l="0" t="0" r="0" b="0"/>
          <a:pathLst>
            <a:path>
              <a:moveTo>
                <a:pt x="0" y="0"/>
              </a:moveTo>
              <a:lnTo>
                <a:pt x="652640" y="0"/>
              </a:lnTo>
              <a:lnTo>
                <a:pt x="652640" y="1331918"/>
              </a:lnTo>
              <a:lnTo>
                <a:pt x="962388" y="1331918"/>
              </a:lnTo>
            </a:path>
          </a:pathLst>
        </a:custGeom>
        <a:noFill/>
        <a:ln w="12700" cap="flat" cmpd="sng" algn="ctr">
          <a:solidFill>
            <a:srgbClr val="0033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86CCD3D-EF9D-4DFE-8253-2CF30B3D0373}">
      <dsp:nvSpPr>
        <dsp:cNvPr id="0" name=""/>
        <dsp:cNvSpPr/>
      </dsp:nvSpPr>
      <dsp:spPr>
        <a:xfrm>
          <a:off x="4332424" y="3091180"/>
          <a:ext cx="962388" cy="91440"/>
        </a:xfrm>
        <a:custGeom>
          <a:avLst/>
          <a:gdLst/>
          <a:ahLst/>
          <a:cxnLst/>
          <a:rect l="0" t="0" r="0" b="0"/>
          <a:pathLst>
            <a:path>
              <a:moveTo>
                <a:pt x="0" y="45720"/>
              </a:moveTo>
              <a:lnTo>
                <a:pt x="962388" y="45720"/>
              </a:lnTo>
            </a:path>
          </a:pathLst>
        </a:custGeom>
        <a:noFill/>
        <a:ln w="12700" cap="flat" cmpd="sng" algn="ctr">
          <a:solidFill>
            <a:srgbClr val="0033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E2323E-22E4-43A1-9270-0552F68981D6}">
      <dsp:nvSpPr>
        <dsp:cNvPr id="0" name=""/>
        <dsp:cNvSpPr/>
      </dsp:nvSpPr>
      <dsp:spPr>
        <a:xfrm>
          <a:off x="4332424" y="1804981"/>
          <a:ext cx="962388" cy="1331918"/>
        </a:xfrm>
        <a:custGeom>
          <a:avLst/>
          <a:gdLst/>
          <a:ahLst/>
          <a:cxnLst/>
          <a:rect l="0" t="0" r="0" b="0"/>
          <a:pathLst>
            <a:path>
              <a:moveTo>
                <a:pt x="0" y="1331918"/>
              </a:moveTo>
              <a:lnTo>
                <a:pt x="652640" y="1331918"/>
              </a:lnTo>
              <a:lnTo>
                <a:pt x="652640" y="0"/>
              </a:lnTo>
              <a:lnTo>
                <a:pt x="962388" y="0"/>
              </a:lnTo>
            </a:path>
          </a:pathLst>
        </a:custGeom>
        <a:noFill/>
        <a:ln w="12700" cap="flat" cmpd="sng" algn="ctr">
          <a:solidFill>
            <a:srgbClr val="0033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95AE04-B458-4171-AC97-D17DE8B5F655}">
      <dsp:nvSpPr>
        <dsp:cNvPr id="0" name=""/>
        <dsp:cNvSpPr/>
      </dsp:nvSpPr>
      <dsp:spPr>
        <a:xfrm>
          <a:off x="4332424" y="473062"/>
          <a:ext cx="962388" cy="2663837"/>
        </a:xfrm>
        <a:custGeom>
          <a:avLst/>
          <a:gdLst/>
          <a:ahLst/>
          <a:cxnLst/>
          <a:rect l="0" t="0" r="0" b="0"/>
          <a:pathLst>
            <a:path>
              <a:moveTo>
                <a:pt x="0" y="2663837"/>
              </a:moveTo>
              <a:lnTo>
                <a:pt x="652640" y="2663837"/>
              </a:lnTo>
              <a:lnTo>
                <a:pt x="652640" y="0"/>
              </a:lnTo>
              <a:lnTo>
                <a:pt x="962388" y="0"/>
              </a:lnTo>
            </a:path>
          </a:pathLst>
        </a:custGeom>
        <a:noFill/>
        <a:ln w="12700" cap="flat" cmpd="sng" algn="ctr">
          <a:solidFill>
            <a:srgbClr val="0033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312184-5491-414F-95C3-8844FF61FAFD}">
      <dsp:nvSpPr>
        <dsp:cNvPr id="0" name=""/>
        <dsp:cNvSpPr/>
      </dsp:nvSpPr>
      <dsp:spPr>
        <a:xfrm>
          <a:off x="408809" y="954783"/>
          <a:ext cx="3923615" cy="4364232"/>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Minimum Statewide Requirements</a:t>
          </a:r>
        </a:p>
      </dsp:txBody>
      <dsp:txXfrm>
        <a:off x="408809" y="954783"/>
        <a:ext cx="3923615" cy="4364232"/>
      </dsp:txXfrm>
    </dsp:sp>
    <dsp:sp modelId="{742A1D5A-0758-4625-AB62-CD38CBD7CA90}">
      <dsp:nvSpPr>
        <dsp:cNvPr id="0" name=""/>
        <dsp:cNvSpPr/>
      </dsp:nvSpPr>
      <dsp:spPr>
        <a:xfrm>
          <a:off x="5294813" y="696"/>
          <a:ext cx="3097485" cy="944733"/>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Club Meetings</a:t>
          </a:r>
        </a:p>
      </dsp:txBody>
      <dsp:txXfrm>
        <a:off x="5294813" y="696"/>
        <a:ext cx="3097485" cy="944733"/>
      </dsp:txXfrm>
    </dsp:sp>
    <dsp:sp modelId="{3FED1921-1A9C-4166-93BB-7BD128DD06C7}">
      <dsp:nvSpPr>
        <dsp:cNvPr id="0" name=""/>
        <dsp:cNvSpPr/>
      </dsp:nvSpPr>
      <dsp:spPr>
        <a:xfrm>
          <a:off x="5294813" y="1332614"/>
          <a:ext cx="3097485" cy="944733"/>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Leadership</a:t>
          </a:r>
        </a:p>
      </dsp:txBody>
      <dsp:txXfrm>
        <a:off x="5294813" y="1332614"/>
        <a:ext cx="3097485" cy="944733"/>
      </dsp:txXfrm>
    </dsp:sp>
    <dsp:sp modelId="{3B33799D-6A25-4C23-9E5F-87B1943F5C8E}">
      <dsp:nvSpPr>
        <dsp:cNvPr id="0" name=""/>
        <dsp:cNvSpPr/>
      </dsp:nvSpPr>
      <dsp:spPr>
        <a:xfrm>
          <a:off x="5294813" y="2664533"/>
          <a:ext cx="3097485" cy="944733"/>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Citizenship</a:t>
          </a:r>
        </a:p>
      </dsp:txBody>
      <dsp:txXfrm>
        <a:off x="5294813" y="2664533"/>
        <a:ext cx="3097485" cy="944733"/>
      </dsp:txXfrm>
    </dsp:sp>
    <dsp:sp modelId="{FB12BABC-429E-4589-BB8D-6478F02818DD}">
      <dsp:nvSpPr>
        <dsp:cNvPr id="0" name=""/>
        <dsp:cNvSpPr/>
      </dsp:nvSpPr>
      <dsp:spPr>
        <a:xfrm>
          <a:off x="5294813" y="3996452"/>
          <a:ext cx="3097485" cy="944733"/>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Record books/ Portfolios</a:t>
          </a:r>
        </a:p>
      </dsp:txBody>
      <dsp:txXfrm>
        <a:off x="5294813" y="3996452"/>
        <a:ext cx="3097485" cy="944733"/>
      </dsp:txXfrm>
    </dsp:sp>
    <dsp:sp modelId="{DB683D17-F79D-48CC-BBBC-EAA884FC67E8}">
      <dsp:nvSpPr>
        <dsp:cNvPr id="0" name=""/>
        <dsp:cNvSpPr/>
      </dsp:nvSpPr>
      <dsp:spPr>
        <a:xfrm>
          <a:off x="5294813" y="5329066"/>
          <a:ext cx="3097485" cy="944733"/>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Awards/ Recognitions</a:t>
          </a:r>
        </a:p>
      </dsp:txBody>
      <dsp:txXfrm>
        <a:off x="5294813" y="5329066"/>
        <a:ext cx="3097485" cy="9447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469D-F517-4263-9EA0-7C89204C5CD2}">
      <dsp:nvSpPr>
        <dsp:cNvPr id="0" name=""/>
        <dsp:cNvSpPr/>
      </dsp:nvSpPr>
      <dsp:spPr>
        <a:xfrm>
          <a:off x="354867" y="407710"/>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Affirmative action guidelines. </a:t>
          </a:r>
        </a:p>
      </dsp:txBody>
      <dsp:txXfrm>
        <a:off x="354867" y="407710"/>
        <a:ext cx="2529073" cy="1517444"/>
      </dsp:txXfrm>
    </dsp:sp>
    <dsp:sp modelId="{4248B20E-8396-4064-BD21-6EAB294E3583}">
      <dsp:nvSpPr>
        <dsp:cNvPr id="0" name=""/>
        <dsp:cNvSpPr/>
      </dsp:nvSpPr>
      <dsp:spPr>
        <a:xfrm>
          <a:off x="3254219" y="407710"/>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are involved in determining requirements.</a:t>
          </a:r>
        </a:p>
      </dsp:txBody>
      <dsp:txXfrm>
        <a:off x="3254219" y="407710"/>
        <a:ext cx="2529073" cy="1517444"/>
      </dsp:txXfrm>
    </dsp:sp>
    <dsp:sp modelId="{8E0D5048-B5DA-42A6-B16A-2C7DE61DF534}">
      <dsp:nvSpPr>
        <dsp:cNvPr id="0" name=""/>
        <dsp:cNvSpPr/>
      </dsp:nvSpPr>
      <dsp:spPr>
        <a:xfrm>
          <a:off x="6153571" y="407710"/>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 are filed with the County Extension Office.  </a:t>
          </a:r>
        </a:p>
      </dsp:txBody>
      <dsp:txXfrm>
        <a:off x="6153571" y="407710"/>
        <a:ext cx="2529073" cy="1517444"/>
      </dsp:txXfrm>
    </dsp:sp>
    <dsp:sp modelId="{2E056EBD-03F3-4702-B2D7-73D430302C24}">
      <dsp:nvSpPr>
        <dsp:cNvPr id="0" name=""/>
        <dsp:cNvSpPr/>
      </dsp:nvSpPr>
      <dsp:spPr>
        <a:xfrm>
          <a:off x="334502" y="2102391"/>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Responsibility of Members.</a:t>
          </a:r>
        </a:p>
      </dsp:txBody>
      <dsp:txXfrm>
        <a:off x="334502" y="2102391"/>
        <a:ext cx="2529073" cy="1517444"/>
      </dsp:txXfrm>
    </dsp:sp>
    <dsp:sp modelId="{BF78200A-1BC0-4414-9A26-DAE6EC7B5882}">
      <dsp:nvSpPr>
        <dsp:cNvPr id="0" name=""/>
        <dsp:cNvSpPr/>
      </dsp:nvSpPr>
      <dsp:spPr>
        <a:xfrm>
          <a:off x="3233854" y="2102391"/>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Notice of new requirements.</a:t>
          </a:r>
        </a:p>
      </dsp:txBody>
      <dsp:txXfrm>
        <a:off x="3233854" y="2102391"/>
        <a:ext cx="2529073" cy="1517444"/>
      </dsp:txXfrm>
    </dsp:sp>
    <dsp:sp modelId="{2C78C95A-D78E-4762-91EB-40BC3699C9DD}">
      <dsp:nvSpPr>
        <dsp:cNvPr id="0" name=""/>
        <dsp:cNvSpPr/>
      </dsp:nvSpPr>
      <dsp:spPr>
        <a:xfrm>
          <a:off x="6133206" y="2102391"/>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by the County Extension 4-H Agents.</a:t>
          </a:r>
        </a:p>
      </dsp:txBody>
      <dsp:txXfrm>
        <a:off x="6133206" y="2102391"/>
        <a:ext cx="2529073" cy="1517444"/>
      </dsp:txXfrm>
    </dsp:sp>
    <dsp:sp modelId="{62927371-D823-4CA8-B1B3-B21D47CF8BBA}">
      <dsp:nvSpPr>
        <dsp:cNvPr id="0" name=""/>
        <dsp:cNvSpPr/>
      </dsp:nvSpPr>
      <dsp:spPr>
        <a:xfrm>
          <a:off x="344610" y="3776745"/>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 secretaries' records must be kept as official documentation.</a:t>
          </a:r>
        </a:p>
      </dsp:txBody>
      <dsp:txXfrm>
        <a:off x="344610" y="3776745"/>
        <a:ext cx="2529073" cy="1517444"/>
      </dsp:txXfrm>
    </dsp:sp>
    <dsp:sp modelId="{130907B0-988D-43B5-A613-48D16454E20F}">
      <dsp:nvSpPr>
        <dsp:cNvPr id="0" name=""/>
        <dsp:cNvSpPr/>
      </dsp:nvSpPr>
      <dsp:spPr>
        <a:xfrm>
          <a:off x="3243963" y="3776745"/>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 take responsibility for their enforcement.</a:t>
          </a:r>
        </a:p>
      </dsp:txBody>
      <dsp:txXfrm>
        <a:off x="3243963" y="3776745"/>
        <a:ext cx="2529073" cy="1517444"/>
      </dsp:txXfrm>
    </dsp:sp>
    <dsp:sp modelId="{F5DF81A0-F71D-48F4-8461-38C0B7D98516}">
      <dsp:nvSpPr>
        <dsp:cNvPr id="0" name=""/>
        <dsp:cNvSpPr/>
      </dsp:nvSpPr>
      <dsp:spPr>
        <a:xfrm>
          <a:off x="6143315" y="3776745"/>
          <a:ext cx="2529073" cy="1517444"/>
        </a:xfrm>
        <a:prstGeom prst="rect">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more than 50% of club or county functions.</a:t>
          </a:r>
        </a:p>
      </dsp:txBody>
      <dsp:txXfrm>
        <a:off x="6143315" y="3776745"/>
        <a:ext cx="2529073" cy="15174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9E40A-DDED-4323-9545-063162EA93E9}">
      <dsp:nvSpPr>
        <dsp:cNvPr id="0" name=""/>
        <dsp:cNvSpPr/>
      </dsp:nvSpPr>
      <dsp:spPr>
        <a:xfrm rot="16200000">
          <a:off x="-953005" y="954064"/>
          <a:ext cx="4660489" cy="2752360"/>
        </a:xfrm>
        <a:prstGeom prst="flowChartManualOperation">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rtl="0">
            <a:lnSpc>
              <a:spcPct val="90000"/>
            </a:lnSpc>
            <a:spcBef>
              <a:spcPct val="0"/>
            </a:spcBef>
            <a:spcAft>
              <a:spcPts val="0"/>
            </a:spcAft>
            <a:buNone/>
          </a:pPr>
          <a:r>
            <a:rPr lang="en-US" sz="3200" b="1" u="sng" kern="1200"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District</a:t>
          </a:r>
        </a:p>
        <a:p>
          <a:pPr marL="228600" lvl="1" indent="-228600" algn="l" defTabSz="889000" rtl="0">
            <a:lnSpc>
              <a:spcPct val="90000"/>
            </a:lnSpc>
            <a:spcBef>
              <a:spcPct val="0"/>
            </a:spcBef>
            <a:spcAft>
              <a:spcPct val="15000"/>
            </a:spcAft>
            <a:buChar char="•"/>
          </a:pPr>
          <a:r>
            <a:rPr lang="en-US" sz="2000" b="1" u="none"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Novice</a:t>
          </a:r>
          <a:r>
            <a:rPr lang="en-US" sz="20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28600" lvl="1" indent="-228600" algn="l" defTabSz="889000" rtl="0">
            <a:lnSpc>
              <a:spcPct val="90000"/>
            </a:lnSpc>
            <a:spcBef>
              <a:spcPct val="0"/>
            </a:spcBef>
            <a:spcAft>
              <a:spcPct val="15000"/>
            </a:spcAft>
            <a:buChar char="•"/>
          </a:pPr>
          <a:r>
            <a:rPr lang="en-US" sz="2000" b="1" u="none"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a:t>
          </a:r>
        </a:p>
        <a:p>
          <a:pPr marL="114300" lvl="1"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Four Districts in New Mexico</a:t>
          </a:r>
          <a:endParaRPr lang="en-US" sz="14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Northeast</a:t>
          </a:r>
          <a:endParaRPr lang="en-US" sz="14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Northwest</a:t>
          </a:r>
          <a:endParaRPr lang="en-US" sz="14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Southeast</a:t>
          </a:r>
          <a:endParaRPr lang="en-US" sz="14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Southwest </a:t>
          </a:r>
          <a:endParaRPr lang="en-US" sz="1400" b="1" u="sng"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5400000">
        <a:off x="1059" y="932098"/>
        <a:ext cx="2752360" cy="2796293"/>
      </dsp:txXfrm>
    </dsp:sp>
    <dsp:sp modelId="{95787566-2F8B-4588-BD43-B61F4DCCB97B}">
      <dsp:nvSpPr>
        <dsp:cNvPr id="0" name=""/>
        <dsp:cNvSpPr/>
      </dsp:nvSpPr>
      <dsp:spPr>
        <a:xfrm rot="16200000">
          <a:off x="2005781" y="954064"/>
          <a:ext cx="4660489" cy="2752360"/>
        </a:xfrm>
        <a:prstGeom prst="flowChartManualOperation">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rtl="0">
            <a:lnSpc>
              <a:spcPct val="100000"/>
            </a:lnSpc>
            <a:spcBef>
              <a:spcPct val="0"/>
            </a:spcBef>
            <a:spcAft>
              <a:spcPts val="0"/>
            </a:spcAft>
            <a:buNone/>
          </a:pPr>
          <a:r>
            <a:rPr lang="en-US" sz="3200" b="1" u="sng" kern="1200"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Contest</a:t>
          </a:r>
        </a:p>
        <a:p>
          <a:pPr marL="228600" lvl="1" indent="-228600" algn="l" defTabSz="889000" rtl="0">
            <a:lnSpc>
              <a:spcPct val="90000"/>
            </a:lnSpc>
            <a:spcBef>
              <a:spcPct val="0"/>
            </a:spcBef>
            <a:spcAft>
              <a:spcPct val="15000"/>
            </a:spcAft>
            <a:buChar char="•"/>
          </a:pPr>
          <a:r>
            <a:rPr lang="en-US" sz="2000" b="1" u="none"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members</a:t>
          </a:r>
        </a:p>
        <a:p>
          <a:pPr marL="114300" lvl="1"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contests include</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State 4-H Shooting Sports Championships in Raton</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variety of contests held at Senior Leadership Retreat and</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4-H Conference </a:t>
          </a:r>
        </a:p>
      </dsp:txBody>
      <dsp:txXfrm rot="5400000">
        <a:off x="2959845" y="932098"/>
        <a:ext cx="2752360" cy="2796293"/>
      </dsp:txXfrm>
    </dsp:sp>
    <dsp:sp modelId="{AE3138CB-0A70-4E8B-A89C-0CA010B9E359}">
      <dsp:nvSpPr>
        <dsp:cNvPr id="0" name=""/>
        <dsp:cNvSpPr/>
      </dsp:nvSpPr>
      <dsp:spPr>
        <a:xfrm rot="16200000">
          <a:off x="4964568" y="954064"/>
          <a:ext cx="4660489" cy="2752360"/>
        </a:xfrm>
        <a:prstGeom prst="flowChartManualOperation">
          <a:avLst/>
        </a:prstGeom>
        <a:solidFill>
          <a:srgbClr val="40664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rtl="0">
            <a:lnSpc>
              <a:spcPct val="90000"/>
            </a:lnSpc>
            <a:spcBef>
              <a:spcPct val="0"/>
            </a:spcBef>
            <a:spcAft>
              <a:spcPts val="0"/>
            </a:spcAft>
            <a:buNone/>
          </a:pPr>
          <a:r>
            <a:rPr lang="en-US" sz="3200" b="1" u="sng" kern="1200"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Nationals</a:t>
          </a:r>
        </a:p>
        <a:p>
          <a:pPr marL="171450" lvl="1" indent="-171450" algn="l" defTabSz="711200" rtl="0">
            <a:lnSpc>
              <a:spcPct val="90000"/>
            </a:lnSpc>
            <a:spcBef>
              <a:spcPct val="0"/>
            </a:spcBef>
            <a:spcAft>
              <a:spcPct val="15000"/>
            </a:spcAft>
            <a:buChar char="•"/>
          </a:pPr>
          <a:r>
            <a:rPr lang="en-US" sz="1600" b="1" u="none"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contests have national competitions for state winners.  Previous national contest sites include: </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Grand Island, NE</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Oklahoma City, OK</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Louisville. KY</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Kansas City, MO</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Denver, CO</a:t>
          </a:r>
        </a:p>
        <a:p>
          <a:pPr marL="228600" lvl="2" indent="-114300" algn="l" defTabSz="622300" rtl="0">
            <a:lnSpc>
              <a:spcPct val="90000"/>
            </a:lnSpc>
            <a:spcBef>
              <a:spcPct val="0"/>
            </a:spcBef>
            <a:spcAft>
              <a:spcPct val="15000"/>
            </a:spcAft>
            <a:buChar char="•"/>
          </a:pPr>
          <a:r>
            <a:rPr lang="en-US" sz="1400" b="1" kern="1200" dirty="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Atlanta, GA </a:t>
          </a:r>
        </a:p>
      </dsp:txBody>
      <dsp:txXfrm rot="5400000">
        <a:off x="5918632" y="932098"/>
        <a:ext cx="2752360" cy="27962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378E-8D39-4F64-8048-2DD2A5251D38}">
      <dsp:nvSpPr>
        <dsp:cNvPr id="0" name=""/>
        <dsp:cNvSpPr/>
      </dsp:nvSpPr>
      <dsp:spPr>
        <a:xfrm>
          <a:off x="1403603" y="0"/>
          <a:ext cx="5980176" cy="5980176"/>
        </a:xfrm>
        <a:prstGeom prst="quadArrow">
          <a:avLst>
            <a:gd name="adj1" fmla="val 2000"/>
            <a:gd name="adj2" fmla="val 4000"/>
            <a:gd name="adj3" fmla="val 5000"/>
          </a:avLst>
        </a:prstGeom>
        <a:solidFill>
          <a:srgbClr val="003300"/>
        </a:solidFill>
        <a:ln>
          <a:noFill/>
        </a:ln>
        <a:effectLst/>
      </dsp:spPr>
      <dsp:style>
        <a:lnRef idx="0">
          <a:scrgbClr r="0" g="0" b="0"/>
        </a:lnRef>
        <a:fillRef idx="1">
          <a:scrgbClr r="0" g="0" b="0"/>
        </a:fillRef>
        <a:effectRef idx="0">
          <a:scrgbClr r="0" g="0" b="0"/>
        </a:effectRef>
        <a:fontRef idx="minor"/>
      </dsp:style>
    </dsp:sp>
    <dsp:sp modelId="{068ED334-1051-455C-B954-14C7F46FC39C}">
      <dsp:nvSpPr>
        <dsp:cNvPr id="0" name=""/>
        <dsp:cNvSpPr/>
      </dsp:nvSpPr>
      <dsp:spPr>
        <a:xfrm>
          <a:off x="1792315" y="388711"/>
          <a:ext cx="2392070" cy="2392070"/>
        </a:xfrm>
        <a:prstGeom prst="roundRect">
          <a:avLst/>
        </a:prstGeom>
        <a:solidFill>
          <a:srgbClr val="4066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December</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4-H Year begins</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Re-enrollment for youth and adults begins</a:t>
          </a:r>
        </a:p>
        <a:p>
          <a:pPr marL="114300" lvl="1" indent="-114300" algn="l" defTabSz="577850" rtl="0">
            <a:lnSpc>
              <a:spcPct val="90000"/>
            </a:lnSpc>
            <a:spcBef>
              <a:spcPct val="0"/>
            </a:spcBef>
            <a:spcAft>
              <a:spcPct val="15000"/>
            </a:spcAft>
            <a:buChar char="•"/>
          </a:pPr>
          <a:r>
            <a:rPr lang="en-US" sz="1300" b="1" kern="1200"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 4-H Adult leaders forum</a:t>
          </a:r>
        </a:p>
      </dsp:txBody>
      <dsp:txXfrm>
        <a:off x="1909086" y="505482"/>
        <a:ext cx="2158528" cy="2158528"/>
      </dsp:txXfrm>
    </dsp:sp>
    <dsp:sp modelId="{C46B991A-EBA5-4343-B887-E8D023B501F4}">
      <dsp:nvSpPr>
        <dsp:cNvPr id="0" name=""/>
        <dsp:cNvSpPr/>
      </dsp:nvSpPr>
      <dsp:spPr>
        <a:xfrm>
          <a:off x="4602998" y="388711"/>
          <a:ext cx="2392070" cy="2392070"/>
        </a:xfrm>
        <a:prstGeom prst="roundRect">
          <a:avLst/>
        </a:prstGeom>
        <a:solidFill>
          <a:srgbClr val="4066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 March</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 Senior Leadership Retreat</a:t>
          </a:r>
        </a:p>
        <a:p>
          <a:pPr marL="114300" lvl="1" indent="-114300" algn="l" defTabSz="577850" rtl="0">
            <a:lnSpc>
              <a:spcPct val="90000"/>
            </a:lnSpc>
            <a:spcBef>
              <a:spcPct val="0"/>
            </a:spcBef>
            <a:spcAft>
              <a:spcPct val="15000"/>
            </a:spcAft>
            <a:buChar char="•"/>
          </a:pPr>
          <a:r>
            <a:rPr lang="en-US" sz="1300" b="1" kern="1200"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Western National Roundup</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 Ec School</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4-H Youth Leadership Summit</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Day at the Roundhouse</a:t>
          </a:r>
        </a:p>
      </dsp:txBody>
      <dsp:txXfrm>
        <a:off x="4719769" y="505482"/>
        <a:ext cx="2158528" cy="2158528"/>
      </dsp:txXfrm>
    </dsp:sp>
    <dsp:sp modelId="{E48AE258-6388-483D-8831-8622049DD2C5}">
      <dsp:nvSpPr>
        <dsp:cNvPr id="0" name=""/>
        <dsp:cNvSpPr/>
      </dsp:nvSpPr>
      <dsp:spPr>
        <a:xfrm>
          <a:off x="1792315" y="3199394"/>
          <a:ext cx="2392070" cy="2392070"/>
        </a:xfrm>
        <a:prstGeom prst="roundRect">
          <a:avLst/>
        </a:prstGeom>
        <a:solidFill>
          <a:srgbClr val="4066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April-June</a:t>
          </a:r>
        </a:p>
        <a:p>
          <a:pPr marL="114300" lvl="1" indent="-114300" algn="l" defTabSz="577850" rtl="0">
            <a:lnSpc>
              <a:spcPct val="90000"/>
            </a:lnSpc>
            <a:spcBef>
              <a:spcPct val="0"/>
            </a:spcBef>
            <a:spcAft>
              <a:spcPct val="15000"/>
            </a:spcAft>
            <a:buChar char="•"/>
          </a:pPr>
          <a:r>
            <a:rPr lang="en-US" sz="1300" b="1" kern="1200" dirty="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Get Away</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Enrollment Deadlines</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 Certificates due</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State, and District Shooting Sports</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Horse and Livestock Schools</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District Contest</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Rodeo begins</a:t>
          </a:r>
        </a:p>
      </dsp:txBody>
      <dsp:txXfrm>
        <a:off x="1909086" y="3316165"/>
        <a:ext cx="2158528" cy="2158528"/>
      </dsp:txXfrm>
    </dsp:sp>
    <dsp:sp modelId="{517078E0-E145-481E-B2F8-A2ED41178700}">
      <dsp:nvSpPr>
        <dsp:cNvPr id="0" name=""/>
        <dsp:cNvSpPr/>
      </dsp:nvSpPr>
      <dsp:spPr>
        <a:xfrm>
          <a:off x="4602998" y="3199394"/>
          <a:ext cx="2392070" cy="2392070"/>
        </a:xfrm>
        <a:prstGeom prst="roundRect">
          <a:avLst/>
        </a:prstGeom>
        <a:solidFill>
          <a:srgbClr val="4066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July- September</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Conference</a:t>
          </a:r>
        </a:p>
        <a:p>
          <a:pPr marL="114300" lvl="1" indent="-114300" algn="l" defTabSz="577850" rtl="0">
            <a:lnSpc>
              <a:spcPct val="90000"/>
            </a:lnSpc>
            <a:spcBef>
              <a:spcPct val="0"/>
            </a:spcBef>
            <a:spcAft>
              <a:spcPct val="15000"/>
            </a:spcAft>
            <a:buChar char="•"/>
          </a:pPr>
          <a:r>
            <a:rPr lang="en-US" sz="1300" b="1" kern="1200">
              <a:ln>
                <a:no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County and State Fairs</a:t>
          </a:r>
        </a:p>
      </dsp:txBody>
      <dsp:txXfrm>
        <a:off x="4719769" y="3316165"/>
        <a:ext cx="2158528" cy="21585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5B6C1-3D5B-4530-9203-A784F6101D1E}">
      <dsp:nvSpPr>
        <dsp:cNvPr id="0" name=""/>
        <dsp:cNvSpPr/>
      </dsp:nvSpPr>
      <dsp:spPr>
        <a:xfrm>
          <a:off x="472" y="543"/>
          <a:ext cx="8639202" cy="1745806"/>
        </a:xfrm>
        <a:prstGeom prst="roundRect">
          <a:avLst>
            <a:gd name="adj" fmla="val 10000"/>
          </a:avLst>
        </a:prstGeom>
        <a:solidFill>
          <a:srgbClr val="0066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n-US" sz="6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Interest </a:t>
          </a:r>
        </a:p>
      </dsp:txBody>
      <dsp:txXfrm>
        <a:off x="51605" y="51676"/>
        <a:ext cx="8536936" cy="1643540"/>
      </dsp:txXfrm>
    </dsp:sp>
    <dsp:sp modelId="{ACC4A42B-A439-4BCF-BD9D-128F9D4A0C83}">
      <dsp:nvSpPr>
        <dsp:cNvPr id="0" name=""/>
        <dsp:cNvSpPr/>
      </dsp:nvSpPr>
      <dsp:spPr>
        <a:xfrm>
          <a:off x="40" y="1919998"/>
          <a:ext cx="8639202" cy="1745806"/>
        </a:xfrm>
        <a:prstGeom prst="roundRect">
          <a:avLst>
            <a:gd name="adj" fmla="val 10000"/>
          </a:avLst>
        </a:prstGeom>
        <a:solidFill>
          <a:srgbClr val="006600">
            <a:alpha val="74902"/>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order to meet the requirements of 4-H Special Interest programming, the following criteria is established:</a:t>
          </a:r>
        </a:p>
      </dsp:txBody>
      <dsp:txXfrm>
        <a:off x="51173" y="1971131"/>
        <a:ext cx="8536936" cy="1643540"/>
      </dsp:txXfrm>
    </dsp:sp>
    <dsp:sp modelId="{BBB58707-3F49-4048-ACB0-EE320C0FC004}">
      <dsp:nvSpPr>
        <dsp:cNvPr id="0" name=""/>
        <dsp:cNvSpPr/>
      </dsp:nvSpPr>
      <dsp:spPr>
        <a:xfrm>
          <a:off x="472" y="3796923"/>
          <a:ext cx="2801297" cy="1745806"/>
        </a:xfrm>
        <a:prstGeom prst="roundRect">
          <a:avLst>
            <a:gd name="adj" fmla="val 10000"/>
          </a:avLst>
        </a:prstGeom>
        <a:solidFill>
          <a:srgbClr val="0066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Participating youth are 4-H members and will be enrolled through the 4-H computer enrollment system. </a:t>
          </a:r>
        </a:p>
      </dsp:txBody>
      <dsp:txXfrm>
        <a:off x="51605" y="3848056"/>
        <a:ext cx="2699031" cy="1643540"/>
      </dsp:txXfrm>
    </dsp:sp>
    <dsp:sp modelId="{1A0462A5-77AF-4984-8974-BF3DAEB68603}">
      <dsp:nvSpPr>
        <dsp:cNvPr id="0" name=""/>
        <dsp:cNvSpPr/>
      </dsp:nvSpPr>
      <dsp:spPr>
        <a:xfrm>
          <a:off x="2919425" y="3796923"/>
          <a:ext cx="2801297" cy="1745806"/>
        </a:xfrm>
        <a:prstGeom prst="roundRect">
          <a:avLst>
            <a:gd name="adj" fmla="val 10000"/>
          </a:avLst>
        </a:prstGeom>
        <a:solidFill>
          <a:srgbClr val="0066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minimum of six contact hours</a:t>
          </a:r>
        </a:p>
      </dsp:txBody>
      <dsp:txXfrm>
        <a:off x="2970558" y="3848056"/>
        <a:ext cx="2699031" cy="1643540"/>
      </dsp:txXfrm>
    </dsp:sp>
    <dsp:sp modelId="{B9262E09-EE56-4C66-BFCC-1E426EF0A8DF}">
      <dsp:nvSpPr>
        <dsp:cNvPr id="0" name=""/>
        <dsp:cNvSpPr/>
      </dsp:nvSpPr>
      <dsp:spPr>
        <a:xfrm>
          <a:off x="5838377" y="3796923"/>
          <a:ext cx="2801297" cy="1745806"/>
        </a:xfrm>
        <a:prstGeom prst="roundRect">
          <a:avLst>
            <a:gd name="adj" fmla="val 10000"/>
          </a:avLst>
        </a:prstGeom>
        <a:solidFill>
          <a:srgbClr val="0066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The program must consist of planned educational objectives that can be evaluated.. </a:t>
          </a:r>
        </a:p>
      </dsp:txBody>
      <dsp:txXfrm>
        <a:off x="5889510" y="3848056"/>
        <a:ext cx="2699031" cy="16435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DC962-F143-42B7-811D-285EA209E3AF}">
      <dsp:nvSpPr>
        <dsp:cNvPr id="0" name=""/>
        <dsp:cNvSpPr/>
      </dsp:nvSpPr>
      <dsp:spPr>
        <a:xfrm>
          <a:off x="2971" y="1192"/>
          <a:ext cx="8262985" cy="2557361"/>
        </a:xfrm>
        <a:prstGeom prst="roundRect">
          <a:avLst>
            <a:gd name="adj" fmla="val 10000"/>
          </a:avLst>
        </a:prstGeom>
        <a:solidFill>
          <a:srgbClr val="00CC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5280" tIns="335280" rIns="335280" bIns="335280" numCol="1" spcCol="1270" anchor="ctr" anchorCtr="0">
          <a:noAutofit/>
        </a:bodyPr>
        <a:lstStyle/>
        <a:p>
          <a:pPr marL="0" lvl="0" indent="0" algn="ctr" defTabSz="3911600" rtl="0">
            <a:lnSpc>
              <a:spcPct val="90000"/>
            </a:lnSpc>
            <a:spcBef>
              <a:spcPct val="0"/>
            </a:spcBef>
            <a:spcAft>
              <a:spcPct val="35000"/>
            </a:spcAft>
            <a:buNone/>
          </a:pPr>
          <a:r>
            <a:rPr lang="en-US" sz="8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Enrichment </a:t>
          </a:r>
        </a:p>
      </dsp:txBody>
      <dsp:txXfrm>
        <a:off x="77874" y="76095"/>
        <a:ext cx="8113179" cy="2407555"/>
      </dsp:txXfrm>
    </dsp:sp>
    <dsp:sp modelId="{0D56DB96-0278-4AA8-9A4B-70BFD8DF5C78}">
      <dsp:nvSpPr>
        <dsp:cNvPr id="0" name=""/>
        <dsp:cNvSpPr/>
      </dsp:nvSpPr>
      <dsp:spPr>
        <a:xfrm>
          <a:off x="2971" y="2780361"/>
          <a:ext cx="2608265" cy="2557361"/>
        </a:xfrm>
        <a:prstGeom prst="roundRect">
          <a:avLst>
            <a:gd name="adj" fmla="val 10000"/>
          </a:avLst>
        </a:prstGeom>
        <a:solidFill>
          <a:srgbClr val="00CC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administration and the classroom teacher</a:t>
          </a:r>
        </a:p>
      </dsp:txBody>
      <dsp:txXfrm>
        <a:off x="77874" y="2855264"/>
        <a:ext cx="2458459" cy="2407555"/>
      </dsp:txXfrm>
    </dsp:sp>
    <dsp:sp modelId="{4D8496B2-AF8F-41C2-9E5F-8F211F3B9E09}">
      <dsp:nvSpPr>
        <dsp:cNvPr id="0" name=""/>
        <dsp:cNvSpPr/>
      </dsp:nvSpPr>
      <dsp:spPr>
        <a:xfrm>
          <a:off x="2830331" y="2780361"/>
          <a:ext cx="2608265" cy="2557361"/>
        </a:xfrm>
        <a:prstGeom prst="roundRect">
          <a:avLst>
            <a:gd name="adj" fmla="val 10000"/>
          </a:avLst>
        </a:prstGeom>
        <a:solidFill>
          <a:srgbClr val="00CC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Subject matter topic</a:t>
          </a:r>
        </a:p>
      </dsp:txBody>
      <dsp:txXfrm>
        <a:off x="2905234" y="2855264"/>
        <a:ext cx="2458459" cy="2407555"/>
      </dsp:txXfrm>
    </dsp:sp>
    <dsp:sp modelId="{0A82B24C-AA11-461F-956A-C8A168E3B0BC}">
      <dsp:nvSpPr>
        <dsp:cNvPr id="0" name=""/>
        <dsp:cNvSpPr/>
      </dsp:nvSpPr>
      <dsp:spPr>
        <a:xfrm>
          <a:off x="5660663" y="2781553"/>
          <a:ext cx="2608265" cy="2557361"/>
        </a:xfrm>
        <a:prstGeom prst="roundRect">
          <a:avLst>
            <a:gd name="adj" fmla="val 10000"/>
          </a:avLst>
        </a:prstGeom>
        <a:solidFill>
          <a:srgbClr val="00CC00">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leadership</a:t>
          </a:r>
        </a:p>
      </dsp:txBody>
      <dsp:txXfrm>
        <a:off x="5735566" y="2856456"/>
        <a:ext cx="2458459" cy="2407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9617A-8337-4DF8-87C1-8D4485F59C2C}">
      <dsp:nvSpPr>
        <dsp:cNvPr id="0" name=""/>
        <dsp:cNvSpPr/>
      </dsp:nvSpPr>
      <dsp:spPr>
        <a:xfrm>
          <a:off x="3162" y="2112"/>
          <a:ext cx="8901929" cy="2404874"/>
        </a:xfrm>
        <a:prstGeom prst="roundRect">
          <a:avLst>
            <a:gd name="adj" fmla="val 10000"/>
          </a:avLst>
        </a:prstGeom>
        <a:solidFill>
          <a:srgbClr val="00954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 Agents are Responsible for:</a:t>
          </a:r>
        </a:p>
      </dsp:txBody>
      <dsp:txXfrm>
        <a:off x="73598" y="72548"/>
        <a:ext cx="8761057" cy="2264002"/>
      </dsp:txXfrm>
    </dsp:sp>
    <dsp:sp modelId="{C9F5CDB9-1C12-44BD-B6C8-437D5CC0DBD9}">
      <dsp:nvSpPr>
        <dsp:cNvPr id="0" name=""/>
        <dsp:cNvSpPr/>
      </dsp:nvSpPr>
      <dsp:spPr>
        <a:xfrm>
          <a:off x="3162" y="2644482"/>
          <a:ext cx="1668726" cy="2404874"/>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County 4-H Program</a:t>
          </a:r>
        </a:p>
      </dsp:txBody>
      <dsp:txXfrm>
        <a:off x="52037" y="2693357"/>
        <a:ext cx="1570976" cy="2307124"/>
      </dsp:txXfrm>
    </dsp:sp>
    <dsp:sp modelId="{A0180F79-4619-4521-81C8-8258B98FFA23}">
      <dsp:nvSpPr>
        <dsp:cNvPr id="0" name=""/>
        <dsp:cNvSpPr/>
      </dsp:nvSpPr>
      <dsp:spPr>
        <a:xfrm>
          <a:off x="1811463" y="2644482"/>
          <a:ext cx="1668726" cy="2404874"/>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Inform</a:t>
          </a:r>
          <a:b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4-H clientele regarding projects</a:t>
          </a:r>
        </a:p>
      </dsp:txBody>
      <dsp:txXfrm>
        <a:off x="1860338" y="2693357"/>
        <a:ext cx="1570976" cy="2307124"/>
      </dsp:txXfrm>
    </dsp:sp>
    <dsp:sp modelId="{6FE33C0D-9439-462F-9365-6E3E53D5AD0B}">
      <dsp:nvSpPr>
        <dsp:cNvPr id="0" name=""/>
        <dsp:cNvSpPr/>
      </dsp:nvSpPr>
      <dsp:spPr>
        <a:xfrm>
          <a:off x="3619763" y="2644482"/>
          <a:ext cx="1668726" cy="2404874"/>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Assure 4-H programs provide educational opportunity</a:t>
          </a:r>
        </a:p>
      </dsp:txBody>
      <dsp:txXfrm>
        <a:off x="3668638" y="2693357"/>
        <a:ext cx="1570976" cy="2307124"/>
      </dsp:txXfrm>
    </dsp:sp>
    <dsp:sp modelId="{15B69983-8669-4142-A272-F0B932B95270}">
      <dsp:nvSpPr>
        <dsp:cNvPr id="0" name=""/>
        <dsp:cNvSpPr/>
      </dsp:nvSpPr>
      <dsp:spPr>
        <a:xfrm>
          <a:off x="5428064" y="2644482"/>
          <a:ext cx="1668726" cy="2404874"/>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Develop volunteer</a:t>
          </a:r>
          <a:b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4-H leadership</a:t>
          </a:r>
        </a:p>
      </dsp:txBody>
      <dsp:txXfrm>
        <a:off x="5476939" y="2693357"/>
        <a:ext cx="1570976" cy="2307124"/>
      </dsp:txXfrm>
    </dsp:sp>
    <dsp:sp modelId="{F0C1D99B-C205-4DE5-8A27-7FBD027EE6E8}">
      <dsp:nvSpPr>
        <dsp:cNvPr id="0" name=""/>
        <dsp:cNvSpPr/>
      </dsp:nvSpPr>
      <dsp:spPr>
        <a:xfrm>
          <a:off x="7239522" y="2646595"/>
          <a:ext cx="1668726" cy="2404874"/>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Conduct 4-H adult volunteer leader screening</a:t>
          </a:r>
        </a:p>
      </dsp:txBody>
      <dsp:txXfrm>
        <a:off x="7288397" y="2695470"/>
        <a:ext cx="1570976" cy="23071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5A9F0-E61D-4B60-B71B-21E6349C7DD8}">
      <dsp:nvSpPr>
        <dsp:cNvPr id="0" name=""/>
        <dsp:cNvSpPr/>
      </dsp:nvSpPr>
      <dsp:spPr>
        <a:xfrm>
          <a:off x="-5569542" y="-852665"/>
          <a:ext cx="6631291" cy="6631291"/>
        </a:xfrm>
        <a:prstGeom prst="blockArc">
          <a:avLst>
            <a:gd name="adj1" fmla="val 18900000"/>
            <a:gd name="adj2" fmla="val 2700000"/>
            <a:gd name="adj3" fmla="val 326"/>
          </a:avLst>
        </a:prstGeom>
        <a:no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F141CAB8-BE1D-4FAA-A7F5-ADD9324098C8}">
      <dsp:nvSpPr>
        <dsp:cNvPr id="0" name=""/>
        <dsp:cNvSpPr/>
      </dsp:nvSpPr>
      <dsp:spPr>
        <a:xfrm>
          <a:off x="421645" y="307774"/>
          <a:ext cx="8212908" cy="615942"/>
        </a:xfrm>
        <a:prstGeom prst="rect">
          <a:avLst/>
        </a:prstGeom>
        <a:solidFill>
          <a:srgbClr val="009543">
            <a:alpha val="89804"/>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give back to their communities</a:t>
          </a:r>
        </a:p>
      </dsp:txBody>
      <dsp:txXfrm>
        <a:off x="421645" y="307774"/>
        <a:ext cx="8212908" cy="615942"/>
      </dsp:txXfrm>
    </dsp:sp>
    <dsp:sp modelId="{08E4616B-D9D7-4CDC-82AC-193F642F1A72}">
      <dsp:nvSpPr>
        <dsp:cNvPr id="0" name=""/>
        <dsp:cNvSpPr/>
      </dsp:nvSpPr>
      <dsp:spPr>
        <a:xfrm>
          <a:off x="79224" y="230781"/>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65A74F1-C9AE-42EF-BB4C-4D42B601F84A}">
      <dsp:nvSpPr>
        <dsp:cNvPr id="0" name=""/>
        <dsp:cNvSpPr/>
      </dsp:nvSpPr>
      <dsp:spPr>
        <a:xfrm>
          <a:off x="863044" y="1231391"/>
          <a:ext cx="7771541" cy="615942"/>
        </a:xfrm>
        <a:prstGeom prst="rect">
          <a:avLst/>
        </a:prstGeom>
        <a:solidFill>
          <a:srgbClr val="009543">
            <a:alpha val="8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make healthier choices</a:t>
          </a:r>
        </a:p>
      </dsp:txBody>
      <dsp:txXfrm>
        <a:off x="863044" y="1231391"/>
        <a:ext cx="7771541" cy="615942"/>
      </dsp:txXfrm>
    </dsp:sp>
    <dsp:sp modelId="{A6CCC9D8-DF23-49C8-9465-BC55D233FB83}">
      <dsp:nvSpPr>
        <dsp:cNvPr id="0" name=""/>
        <dsp:cNvSpPr/>
      </dsp:nvSpPr>
      <dsp:spPr>
        <a:xfrm>
          <a:off x="520590" y="1154398"/>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1689CBE-4211-4DFA-AA70-56D1F4DAC7B5}">
      <dsp:nvSpPr>
        <dsp:cNvPr id="0" name=""/>
        <dsp:cNvSpPr/>
      </dsp:nvSpPr>
      <dsp:spPr>
        <a:xfrm>
          <a:off x="998485" y="2155009"/>
          <a:ext cx="7636077" cy="615942"/>
        </a:xfrm>
        <a:prstGeom prst="rect">
          <a:avLst/>
        </a:prstGeom>
        <a:solidFill>
          <a:srgbClr val="009543">
            <a:alpha val="69804"/>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participate in STEM activities</a:t>
          </a:r>
        </a:p>
      </dsp:txBody>
      <dsp:txXfrm>
        <a:off x="998485" y="2155009"/>
        <a:ext cx="7636077" cy="615942"/>
      </dsp:txXfrm>
    </dsp:sp>
    <dsp:sp modelId="{030BAC4F-DCCC-44A6-A099-E65BD5440803}">
      <dsp:nvSpPr>
        <dsp:cNvPr id="0" name=""/>
        <dsp:cNvSpPr/>
      </dsp:nvSpPr>
      <dsp:spPr>
        <a:xfrm>
          <a:off x="656054" y="2078016"/>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06CCA20-35E0-46C0-BDDA-BC6B0391C137}">
      <dsp:nvSpPr>
        <dsp:cNvPr id="0" name=""/>
        <dsp:cNvSpPr/>
      </dsp:nvSpPr>
      <dsp:spPr>
        <a:xfrm>
          <a:off x="863044" y="3078627"/>
          <a:ext cx="7771541" cy="615942"/>
        </a:xfrm>
        <a:prstGeom prst="rect">
          <a:avLst/>
        </a:prstGeom>
        <a:solidFill>
          <a:srgbClr val="009543">
            <a:alpha val="6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be civically active</a:t>
          </a:r>
        </a:p>
      </dsp:txBody>
      <dsp:txXfrm>
        <a:off x="863044" y="3078627"/>
        <a:ext cx="7771541" cy="615942"/>
      </dsp:txXfrm>
    </dsp:sp>
    <dsp:sp modelId="{612C3EB8-5CF8-4072-80B2-766C0F73A131}">
      <dsp:nvSpPr>
        <dsp:cNvPr id="0" name=""/>
        <dsp:cNvSpPr/>
      </dsp:nvSpPr>
      <dsp:spPr>
        <a:xfrm>
          <a:off x="520590" y="3001634"/>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DF1F755E-E2C9-4894-9B7E-D94AAC823090}">
      <dsp:nvSpPr>
        <dsp:cNvPr id="0" name=""/>
        <dsp:cNvSpPr/>
      </dsp:nvSpPr>
      <dsp:spPr>
        <a:xfrm>
          <a:off x="421645" y="4002244"/>
          <a:ext cx="8212908" cy="615942"/>
        </a:xfrm>
        <a:prstGeom prst="rect">
          <a:avLst/>
        </a:prstGeom>
        <a:solidFill>
          <a:srgbClr val="009543">
            <a:alpha val="50196"/>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likely to participate in science activities outside of school time</a:t>
          </a:r>
        </a:p>
      </dsp:txBody>
      <dsp:txXfrm>
        <a:off x="421645" y="4002244"/>
        <a:ext cx="8212908" cy="615942"/>
      </dsp:txXfrm>
    </dsp:sp>
    <dsp:sp modelId="{59B3B89F-E37C-4FEF-A944-AD9DFE795499}">
      <dsp:nvSpPr>
        <dsp:cNvPr id="0" name=""/>
        <dsp:cNvSpPr/>
      </dsp:nvSpPr>
      <dsp:spPr>
        <a:xfrm>
          <a:off x="79224" y="3925252"/>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F882B-811B-4B0C-9C3D-4F6AFA6BC294}">
      <dsp:nvSpPr>
        <dsp:cNvPr id="0" name=""/>
        <dsp:cNvSpPr/>
      </dsp:nvSpPr>
      <dsp:spPr>
        <a:xfrm>
          <a:off x="8124" y="1756"/>
          <a:ext cx="8943023" cy="2154625"/>
        </a:xfrm>
        <a:prstGeom prst="roundRect">
          <a:avLst>
            <a:gd name="adj" fmla="val 10000"/>
          </a:avLst>
        </a:prstGeom>
        <a:solidFill>
          <a:srgbClr val="00954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 Agents are </a:t>
          </a:r>
          <a:br>
            <a:rPr lang="en-US" sz="5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Responsible for:</a:t>
          </a:r>
        </a:p>
      </dsp:txBody>
      <dsp:txXfrm>
        <a:off x="71231" y="64863"/>
        <a:ext cx="8816809" cy="2028411"/>
      </dsp:txXfrm>
    </dsp:sp>
    <dsp:sp modelId="{B0C2C2C5-B7E2-420C-B40B-B6774C1A2238}">
      <dsp:nvSpPr>
        <dsp:cNvPr id="0" name=""/>
        <dsp:cNvSpPr/>
      </dsp:nvSpPr>
      <dsp:spPr>
        <a:xfrm>
          <a:off x="16853" y="2352610"/>
          <a:ext cx="1706774" cy="3154586"/>
        </a:xfrm>
        <a:prstGeom prst="roundRect">
          <a:avLst>
            <a:gd name="adj" fmla="val 10000"/>
          </a:avLst>
        </a:prstGeom>
        <a:solidFill>
          <a:srgbClr val="009543">
            <a:alpha val="49804"/>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Secure, manage and account for resources</a:t>
          </a:r>
        </a:p>
      </dsp:txBody>
      <dsp:txXfrm>
        <a:off x="66843" y="2402600"/>
        <a:ext cx="1606794" cy="3054606"/>
      </dsp:txXfrm>
    </dsp:sp>
    <dsp:sp modelId="{50A50752-77CC-4750-B439-F50ACCCACF3C}">
      <dsp:nvSpPr>
        <dsp:cNvPr id="0" name=""/>
        <dsp:cNvSpPr/>
      </dsp:nvSpPr>
      <dsp:spPr>
        <a:xfrm>
          <a:off x="1821551" y="2352610"/>
          <a:ext cx="1706774" cy="3154586"/>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Coordinate program efforts, interpret policies and serve as a representative of the New Mexico Cooperative Extension Service</a:t>
          </a:r>
        </a:p>
      </dsp:txBody>
      <dsp:txXfrm>
        <a:off x="1871541" y="2402600"/>
        <a:ext cx="1606794" cy="3054606"/>
      </dsp:txXfrm>
    </dsp:sp>
    <dsp:sp modelId="{F6546DEE-5544-4498-AA6B-51A198B5747D}">
      <dsp:nvSpPr>
        <dsp:cNvPr id="0" name=""/>
        <dsp:cNvSpPr/>
      </dsp:nvSpPr>
      <dsp:spPr>
        <a:xfrm>
          <a:off x="3626249" y="2352610"/>
          <a:ext cx="1706774" cy="3154586"/>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Serve as an advisor</a:t>
          </a:r>
        </a:p>
      </dsp:txBody>
      <dsp:txXfrm>
        <a:off x="3676239" y="2402600"/>
        <a:ext cx="1606794" cy="3054606"/>
      </dsp:txXfrm>
    </dsp:sp>
    <dsp:sp modelId="{348E0313-2C96-480B-9822-EAC7A27DCE4E}">
      <dsp:nvSpPr>
        <dsp:cNvPr id="0" name=""/>
        <dsp:cNvSpPr/>
      </dsp:nvSpPr>
      <dsp:spPr>
        <a:xfrm>
          <a:off x="5430946" y="2352610"/>
          <a:ext cx="1706774" cy="3154586"/>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Matters of  conduct, discipline, health and safety </a:t>
          </a:r>
        </a:p>
      </dsp:txBody>
      <dsp:txXfrm>
        <a:off x="5480936" y="2402600"/>
        <a:ext cx="1606794" cy="3054606"/>
      </dsp:txXfrm>
    </dsp:sp>
    <dsp:sp modelId="{345A7BEC-D130-4AA1-8583-8A2A53D547B0}">
      <dsp:nvSpPr>
        <dsp:cNvPr id="0" name=""/>
        <dsp:cNvSpPr/>
      </dsp:nvSpPr>
      <dsp:spPr>
        <a:xfrm>
          <a:off x="7235644" y="2352610"/>
          <a:ext cx="1706774" cy="3154586"/>
        </a:xfrm>
        <a:prstGeom prst="roundRect">
          <a:avLst>
            <a:gd name="adj" fmla="val 10000"/>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Insure that all </a:t>
          </a:r>
          <a:br>
            <a:rPr lang="en-US" sz="1600" b="1" kern="1200" dirty="0">
              <a:solidFill>
                <a:schemeClr val="tx1"/>
              </a:solidFill>
              <a:effectLst>
                <a:outerShdw blurRad="38100" dist="38100" dir="2700000" algn="tl">
                  <a:srgbClr val="000000">
                    <a:alpha val="43137"/>
                  </a:srgbClr>
                </a:outerShdw>
              </a:effectLst>
            </a:rPr>
          </a:br>
          <a:r>
            <a:rPr lang="en-US" sz="1600" b="1" kern="1200" dirty="0">
              <a:solidFill>
                <a:schemeClr val="tx1"/>
              </a:solidFill>
              <a:effectLst>
                <a:outerShdw blurRad="38100" dist="38100" dir="2700000" algn="tl">
                  <a:srgbClr val="000000">
                    <a:alpha val="43137"/>
                  </a:srgbClr>
                </a:outerShdw>
              </a:effectLst>
            </a:rPr>
            <a:t>4-H programs and activities follow Title VI of the Civil Rights Act, Title IX of the education Amendment of 1972 and Title II of the Americans with Disabilities Act of 1990</a:t>
          </a:r>
        </a:p>
      </dsp:txBody>
      <dsp:txXfrm>
        <a:off x="7285634" y="2402600"/>
        <a:ext cx="1606794" cy="3054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B8D40-92D5-4146-B4DB-13E9FE173FAA}">
      <dsp:nvSpPr>
        <dsp:cNvPr id="0" name=""/>
        <dsp:cNvSpPr/>
      </dsp:nvSpPr>
      <dsp:spPr>
        <a:xfrm>
          <a:off x="3724990" y="2436964"/>
          <a:ext cx="1576032" cy="1576032"/>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ln>
                <a:solidFill>
                  <a:schemeClr val="tx1"/>
                </a:solidFill>
              </a:ln>
              <a:solidFill>
                <a:srgbClr val="FFFFFF"/>
              </a:solidFill>
              <a:latin typeface="Arial" panose="020B0604020202020204" pitchFamily="34" charset="0"/>
              <a:cs typeface="Arial" panose="020B0604020202020204" pitchFamily="34" charset="0"/>
            </a:rPr>
            <a:t>Who is 4-H?</a:t>
          </a:r>
        </a:p>
      </dsp:txBody>
      <dsp:txXfrm>
        <a:off x="3801926" y="2513900"/>
        <a:ext cx="1422160" cy="1422160"/>
      </dsp:txXfrm>
    </dsp:sp>
    <dsp:sp modelId="{425770EB-C8E4-4F81-999B-71B58BC8E205}">
      <dsp:nvSpPr>
        <dsp:cNvPr id="0" name=""/>
        <dsp:cNvSpPr/>
      </dsp:nvSpPr>
      <dsp:spPr>
        <a:xfrm rot="16200000">
          <a:off x="4173890" y="1748724"/>
          <a:ext cx="678232"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4260314" y="1950379"/>
        <a:ext cx="505385" cy="345695"/>
      </dsp:txXfrm>
    </dsp:sp>
    <dsp:sp modelId="{E3251564-24D1-4525-9B71-79282304CFE2}">
      <dsp:nvSpPr>
        <dsp:cNvPr id="0" name=""/>
        <dsp:cNvSpPr/>
      </dsp:nvSpPr>
      <dsp:spPr>
        <a:xfrm>
          <a:off x="3224980" y="71599"/>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Development Program</a:t>
          </a:r>
        </a:p>
      </dsp:txBody>
      <dsp:txXfrm>
        <a:off x="3301160" y="147779"/>
        <a:ext cx="2423691" cy="1408196"/>
      </dsp:txXfrm>
    </dsp:sp>
    <dsp:sp modelId="{B8CBB4EA-FFD0-42DE-8521-3D0310D0506E}">
      <dsp:nvSpPr>
        <dsp:cNvPr id="0" name=""/>
        <dsp:cNvSpPr/>
      </dsp:nvSpPr>
      <dsp:spPr>
        <a:xfrm rot="20316760">
          <a:off x="5529235" y="2381794"/>
          <a:ext cx="802318"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5535186" y="2528541"/>
        <a:ext cx="629471" cy="345695"/>
      </dsp:txXfrm>
    </dsp:sp>
    <dsp:sp modelId="{40554CCF-E9C1-4580-9D39-317D31E2CB95}">
      <dsp:nvSpPr>
        <dsp:cNvPr id="0" name=""/>
        <dsp:cNvSpPr/>
      </dsp:nvSpPr>
      <dsp:spPr>
        <a:xfrm>
          <a:off x="6449961" y="1181668"/>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Hands-on learning experiences</a:t>
          </a:r>
        </a:p>
      </dsp:txBody>
      <dsp:txXfrm>
        <a:off x="6526141" y="1257848"/>
        <a:ext cx="2423691" cy="1408196"/>
      </dsp:txXfrm>
    </dsp:sp>
    <dsp:sp modelId="{ED040780-D406-4482-82FC-34D4783ED6EC}">
      <dsp:nvSpPr>
        <dsp:cNvPr id="0" name=""/>
        <dsp:cNvSpPr/>
      </dsp:nvSpPr>
      <dsp:spPr>
        <a:xfrm rot="1139641">
          <a:off x="5536563" y="3420417"/>
          <a:ext cx="762303"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5541269" y="3507520"/>
        <a:ext cx="589456" cy="345695"/>
      </dsp:txXfrm>
    </dsp:sp>
    <dsp:sp modelId="{2C62D21F-F9B6-42A0-B2B4-F062B6F69122}">
      <dsp:nvSpPr>
        <dsp:cNvPr id="0" name=""/>
        <dsp:cNvSpPr/>
      </dsp:nvSpPr>
      <dsp:spPr>
        <a:xfrm>
          <a:off x="6449961" y="3554775"/>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err="1">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Cloverbuds</a:t>
          </a:r>
          <a:endParaRPr lang="en-US" sz="32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526141" y="3630955"/>
        <a:ext cx="2423691" cy="1408196"/>
      </dsp:txXfrm>
    </dsp:sp>
    <dsp:sp modelId="{FEF87580-BDF1-417F-A5D5-548624A438AA}">
      <dsp:nvSpPr>
        <dsp:cNvPr id="0" name=""/>
        <dsp:cNvSpPr/>
      </dsp:nvSpPr>
      <dsp:spPr>
        <a:xfrm rot="5400000">
          <a:off x="4172821" y="4144737"/>
          <a:ext cx="680369"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4259245" y="4173545"/>
        <a:ext cx="507522" cy="345695"/>
      </dsp:txXfrm>
    </dsp:sp>
    <dsp:sp modelId="{A3F75609-3CCD-44D3-8A10-58C8E6CC12BC}">
      <dsp:nvSpPr>
        <dsp:cNvPr id="0" name=""/>
        <dsp:cNvSpPr/>
      </dsp:nvSpPr>
      <dsp:spPr>
        <a:xfrm>
          <a:off x="3224980" y="4817804"/>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Regular Member</a:t>
          </a:r>
          <a:br>
            <a:rPr lang="en-US" sz="28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 groups</a:t>
          </a:r>
        </a:p>
      </dsp:txBody>
      <dsp:txXfrm>
        <a:off x="3301160" y="4893984"/>
        <a:ext cx="2423691" cy="1408196"/>
      </dsp:txXfrm>
    </dsp:sp>
    <dsp:sp modelId="{8CE3AAC7-664B-44DB-9874-29F53FD298EE}">
      <dsp:nvSpPr>
        <dsp:cNvPr id="0" name=""/>
        <dsp:cNvSpPr/>
      </dsp:nvSpPr>
      <dsp:spPr>
        <a:xfrm rot="9577756">
          <a:off x="2708663" y="3461183"/>
          <a:ext cx="784768"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rot="10800000">
        <a:off x="2876105" y="3546331"/>
        <a:ext cx="611921" cy="345695"/>
      </dsp:txXfrm>
    </dsp:sp>
    <dsp:sp modelId="{33B4C342-9A26-4C1A-A39B-E0CE15B42D43}">
      <dsp:nvSpPr>
        <dsp:cNvPr id="0" name=""/>
        <dsp:cNvSpPr/>
      </dsp:nvSpPr>
      <dsp:spPr>
        <a:xfrm>
          <a:off x="0" y="3642186"/>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a:t>
          </a:r>
        </a:p>
      </dsp:txBody>
      <dsp:txXfrm>
        <a:off x="76180" y="3718366"/>
        <a:ext cx="2423691" cy="1408196"/>
      </dsp:txXfrm>
    </dsp:sp>
    <dsp:sp modelId="{CDB0C381-0922-4484-8893-4309799DC61F}">
      <dsp:nvSpPr>
        <dsp:cNvPr id="0" name=""/>
        <dsp:cNvSpPr/>
      </dsp:nvSpPr>
      <dsp:spPr>
        <a:xfrm rot="12001712">
          <a:off x="2713339" y="2422855"/>
          <a:ext cx="779045" cy="576157"/>
        </a:xfrm>
        <a:prstGeom prst="rightArrow">
          <a:avLst>
            <a:gd name="adj1" fmla="val 60000"/>
            <a:gd name="adj2" fmla="val 50000"/>
          </a:avLst>
        </a:prstGeom>
        <a:solidFill>
          <a:srgbClr val="009543">
            <a:alpha val="50196"/>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rot="10800000">
        <a:off x="2880959" y="2567685"/>
        <a:ext cx="606198" cy="345695"/>
      </dsp:txXfrm>
    </dsp:sp>
    <dsp:sp modelId="{92872E94-13C0-46F3-A7B7-43FD80858D6D}">
      <dsp:nvSpPr>
        <dsp:cNvPr id="0" name=""/>
        <dsp:cNvSpPr/>
      </dsp:nvSpPr>
      <dsp:spPr>
        <a:xfrm>
          <a:off x="0" y="1269085"/>
          <a:ext cx="2576051" cy="1560556"/>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200 project areas </a:t>
          </a:r>
        </a:p>
      </dsp:txBody>
      <dsp:txXfrm>
        <a:off x="76180" y="1345265"/>
        <a:ext cx="2423691" cy="1408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6D7B-A6D3-430E-AF4C-231A462BD4B6}">
      <dsp:nvSpPr>
        <dsp:cNvPr id="0" name=""/>
        <dsp:cNvSpPr/>
      </dsp:nvSpPr>
      <dsp:spPr>
        <a:xfrm>
          <a:off x="4672428" y="3724198"/>
          <a:ext cx="1998111" cy="316973"/>
        </a:xfrm>
        <a:custGeom>
          <a:avLst/>
          <a:gdLst/>
          <a:ahLst/>
          <a:cxnLst/>
          <a:rect l="0" t="0" r="0" b="0"/>
          <a:pathLst>
            <a:path>
              <a:moveTo>
                <a:pt x="0" y="0"/>
              </a:moveTo>
              <a:lnTo>
                <a:pt x="0" y="216007"/>
              </a:lnTo>
              <a:lnTo>
                <a:pt x="1998111" y="216007"/>
              </a:lnTo>
              <a:lnTo>
                <a:pt x="1998111"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56909733-1FBF-471E-AD9E-B976D295FFE0}">
      <dsp:nvSpPr>
        <dsp:cNvPr id="0" name=""/>
        <dsp:cNvSpPr/>
      </dsp:nvSpPr>
      <dsp:spPr>
        <a:xfrm>
          <a:off x="4672428" y="3724198"/>
          <a:ext cx="666037" cy="316973"/>
        </a:xfrm>
        <a:custGeom>
          <a:avLst/>
          <a:gdLst/>
          <a:ahLst/>
          <a:cxnLst/>
          <a:rect l="0" t="0" r="0" b="0"/>
          <a:pathLst>
            <a:path>
              <a:moveTo>
                <a:pt x="0" y="0"/>
              </a:moveTo>
              <a:lnTo>
                <a:pt x="0" y="216007"/>
              </a:lnTo>
              <a:lnTo>
                <a:pt x="666037" y="216007"/>
              </a:lnTo>
              <a:lnTo>
                <a:pt x="666037"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875FE15F-CCBF-4322-A577-C16316168ECF}">
      <dsp:nvSpPr>
        <dsp:cNvPr id="0" name=""/>
        <dsp:cNvSpPr/>
      </dsp:nvSpPr>
      <dsp:spPr>
        <a:xfrm>
          <a:off x="4006391" y="3724198"/>
          <a:ext cx="666037" cy="316973"/>
        </a:xfrm>
        <a:custGeom>
          <a:avLst/>
          <a:gdLst/>
          <a:ahLst/>
          <a:cxnLst/>
          <a:rect l="0" t="0" r="0" b="0"/>
          <a:pathLst>
            <a:path>
              <a:moveTo>
                <a:pt x="666037" y="0"/>
              </a:moveTo>
              <a:lnTo>
                <a:pt x="666037" y="216007"/>
              </a:lnTo>
              <a:lnTo>
                <a:pt x="0" y="216007"/>
              </a:lnTo>
              <a:lnTo>
                <a:pt x="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6ED420A3-0E7E-4C0D-B88D-DD53ECB4D77A}">
      <dsp:nvSpPr>
        <dsp:cNvPr id="0" name=""/>
        <dsp:cNvSpPr/>
      </dsp:nvSpPr>
      <dsp:spPr>
        <a:xfrm>
          <a:off x="2674317" y="4733244"/>
          <a:ext cx="1400622" cy="316973"/>
        </a:xfrm>
        <a:custGeom>
          <a:avLst/>
          <a:gdLst/>
          <a:ahLst/>
          <a:cxnLst/>
          <a:rect l="0" t="0" r="0" b="0"/>
          <a:pathLst>
            <a:path>
              <a:moveTo>
                <a:pt x="0" y="0"/>
              </a:moveTo>
              <a:lnTo>
                <a:pt x="0" y="216007"/>
              </a:lnTo>
              <a:lnTo>
                <a:pt x="1400622" y="216007"/>
              </a:lnTo>
              <a:lnTo>
                <a:pt x="1400622"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062401EA-4645-4FB4-B947-D63F080E6626}">
      <dsp:nvSpPr>
        <dsp:cNvPr id="0" name=""/>
        <dsp:cNvSpPr/>
      </dsp:nvSpPr>
      <dsp:spPr>
        <a:xfrm>
          <a:off x="2628597" y="4733244"/>
          <a:ext cx="91440" cy="316973"/>
        </a:xfrm>
        <a:custGeom>
          <a:avLst/>
          <a:gdLst/>
          <a:ahLst/>
          <a:cxnLst/>
          <a:rect l="0" t="0" r="0" b="0"/>
          <a:pathLst>
            <a:path>
              <a:moveTo>
                <a:pt x="45720" y="0"/>
              </a:moveTo>
              <a:lnTo>
                <a:pt x="45720" y="216007"/>
              </a:lnTo>
              <a:lnTo>
                <a:pt x="114267" y="216007"/>
              </a:lnTo>
              <a:lnTo>
                <a:pt x="114267"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641ED365-B9C0-4554-B3AC-3051561CAAE6}">
      <dsp:nvSpPr>
        <dsp:cNvPr id="0" name=""/>
        <dsp:cNvSpPr/>
      </dsp:nvSpPr>
      <dsp:spPr>
        <a:xfrm>
          <a:off x="1342242" y="4733244"/>
          <a:ext cx="1332074" cy="316973"/>
        </a:xfrm>
        <a:custGeom>
          <a:avLst/>
          <a:gdLst/>
          <a:ahLst/>
          <a:cxnLst/>
          <a:rect l="0" t="0" r="0" b="0"/>
          <a:pathLst>
            <a:path>
              <a:moveTo>
                <a:pt x="1332074" y="0"/>
              </a:moveTo>
              <a:lnTo>
                <a:pt x="1332074" y="216007"/>
              </a:lnTo>
              <a:lnTo>
                <a:pt x="0" y="216007"/>
              </a:lnTo>
              <a:lnTo>
                <a:pt x="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64E63A67-72BC-49DC-8FC7-7F56949E3135}">
      <dsp:nvSpPr>
        <dsp:cNvPr id="0" name=""/>
        <dsp:cNvSpPr/>
      </dsp:nvSpPr>
      <dsp:spPr>
        <a:xfrm>
          <a:off x="2674317" y="3724198"/>
          <a:ext cx="1998111" cy="316973"/>
        </a:xfrm>
        <a:custGeom>
          <a:avLst/>
          <a:gdLst/>
          <a:ahLst/>
          <a:cxnLst/>
          <a:rect l="0" t="0" r="0" b="0"/>
          <a:pathLst>
            <a:path>
              <a:moveTo>
                <a:pt x="1998111" y="0"/>
              </a:moveTo>
              <a:lnTo>
                <a:pt x="1998111" y="216007"/>
              </a:lnTo>
              <a:lnTo>
                <a:pt x="0" y="216007"/>
              </a:lnTo>
              <a:lnTo>
                <a:pt x="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9403B2C8-DB37-4EEB-A14E-AC8EEDB1CCEF}">
      <dsp:nvSpPr>
        <dsp:cNvPr id="0" name=""/>
        <dsp:cNvSpPr/>
      </dsp:nvSpPr>
      <dsp:spPr>
        <a:xfrm>
          <a:off x="4626708" y="2715152"/>
          <a:ext cx="91440" cy="316973"/>
        </a:xfrm>
        <a:custGeom>
          <a:avLst/>
          <a:gdLst/>
          <a:ahLst/>
          <a:cxnLst/>
          <a:rect l="0" t="0" r="0" b="0"/>
          <a:pathLst>
            <a:path>
              <a:moveTo>
                <a:pt x="45720" y="0"/>
              </a:moveTo>
              <a:lnTo>
                <a:pt x="4572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12591C2E-0E8F-4BE5-8CEB-6465A1FC8B00}">
      <dsp:nvSpPr>
        <dsp:cNvPr id="0" name=""/>
        <dsp:cNvSpPr/>
      </dsp:nvSpPr>
      <dsp:spPr>
        <a:xfrm>
          <a:off x="4626708" y="1706105"/>
          <a:ext cx="91440" cy="316973"/>
        </a:xfrm>
        <a:custGeom>
          <a:avLst/>
          <a:gdLst/>
          <a:ahLst/>
          <a:cxnLst/>
          <a:rect l="0" t="0" r="0" b="0"/>
          <a:pathLst>
            <a:path>
              <a:moveTo>
                <a:pt x="45720" y="0"/>
              </a:moveTo>
              <a:lnTo>
                <a:pt x="4572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24BFE9CD-3E39-4CD9-A7E1-60AFAF068E0A}">
      <dsp:nvSpPr>
        <dsp:cNvPr id="0" name=""/>
        <dsp:cNvSpPr/>
      </dsp:nvSpPr>
      <dsp:spPr>
        <a:xfrm>
          <a:off x="4626708" y="697059"/>
          <a:ext cx="91440" cy="316973"/>
        </a:xfrm>
        <a:custGeom>
          <a:avLst/>
          <a:gdLst/>
          <a:ahLst/>
          <a:cxnLst/>
          <a:rect l="0" t="0" r="0" b="0"/>
          <a:pathLst>
            <a:path>
              <a:moveTo>
                <a:pt x="45720" y="0"/>
              </a:moveTo>
              <a:lnTo>
                <a:pt x="45720" y="316973"/>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3F5593F7-E6A3-4CE2-AD42-E99E5D8B1136}">
      <dsp:nvSpPr>
        <dsp:cNvPr id="0" name=""/>
        <dsp:cNvSpPr/>
      </dsp:nvSpPr>
      <dsp:spPr>
        <a:xfrm>
          <a:off x="583780" y="4986"/>
          <a:ext cx="8177296" cy="692073"/>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A5B6B9-7964-479B-9FE5-44A7E7C66700}">
      <dsp:nvSpPr>
        <dsp:cNvPr id="0" name=""/>
        <dsp:cNvSpPr/>
      </dsp:nvSpPr>
      <dsp:spPr>
        <a:xfrm>
          <a:off x="704877" y="120029"/>
          <a:ext cx="8177296"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County Extension Office</a:t>
          </a:r>
        </a:p>
      </dsp:txBody>
      <dsp:txXfrm>
        <a:off x="725147" y="140299"/>
        <a:ext cx="8136756" cy="651533"/>
      </dsp:txXfrm>
    </dsp:sp>
    <dsp:sp modelId="{A502FC9A-AE69-4E92-A141-C4102CEA39CE}">
      <dsp:nvSpPr>
        <dsp:cNvPr id="0" name=""/>
        <dsp:cNvSpPr/>
      </dsp:nvSpPr>
      <dsp:spPr>
        <a:xfrm>
          <a:off x="583780" y="1014032"/>
          <a:ext cx="8177296" cy="692073"/>
        </a:xfrm>
        <a:prstGeom prst="roundRect">
          <a:avLst>
            <a:gd name="adj" fmla="val 100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BA60F6A-B900-402C-990E-40428711AB8E}">
      <dsp:nvSpPr>
        <dsp:cNvPr id="0" name=""/>
        <dsp:cNvSpPr/>
      </dsp:nvSpPr>
      <dsp:spPr>
        <a:xfrm>
          <a:off x="704877" y="1129075"/>
          <a:ext cx="8177296"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County</a:t>
          </a:r>
          <a:r>
            <a:rPr lang="en-US" sz="4000" b="1" kern="1200" dirty="0">
              <a:latin typeface="Arial" panose="020B0604020202020204" pitchFamily="34" charset="0"/>
              <a:cs typeface="Arial" panose="020B0604020202020204" pitchFamily="34" charset="0"/>
            </a:rPr>
            <a:t> </a:t>
          </a:r>
          <a:r>
            <a:rPr lang="en-US" sz="3600" b="1" kern="1200" dirty="0">
              <a:latin typeface="Arial" panose="020B0604020202020204" pitchFamily="34" charset="0"/>
              <a:cs typeface="Arial" panose="020B0604020202020204" pitchFamily="34" charset="0"/>
            </a:rPr>
            <a:t>Program Director</a:t>
          </a:r>
        </a:p>
      </dsp:txBody>
      <dsp:txXfrm>
        <a:off x="725147" y="1149345"/>
        <a:ext cx="8136756" cy="651533"/>
      </dsp:txXfrm>
    </dsp:sp>
    <dsp:sp modelId="{5CA09976-E83D-4ED4-9EF9-66D596AFEEFB}">
      <dsp:nvSpPr>
        <dsp:cNvPr id="0" name=""/>
        <dsp:cNvSpPr/>
      </dsp:nvSpPr>
      <dsp:spPr>
        <a:xfrm>
          <a:off x="583780" y="2023078"/>
          <a:ext cx="8177296" cy="692073"/>
        </a:xfrm>
        <a:prstGeom prst="roundRect">
          <a:avLst>
            <a:gd name="adj" fmla="val 10000"/>
          </a:avLst>
        </a:prstGeom>
        <a:solidFill>
          <a:schemeClr val="accent6">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02D21-D651-4A64-9645-60E66E9FDB1E}">
      <dsp:nvSpPr>
        <dsp:cNvPr id="0" name=""/>
        <dsp:cNvSpPr/>
      </dsp:nvSpPr>
      <dsp:spPr>
        <a:xfrm>
          <a:off x="704877" y="2138121"/>
          <a:ext cx="8177296"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County Extension Agent</a:t>
          </a:r>
        </a:p>
      </dsp:txBody>
      <dsp:txXfrm>
        <a:off x="725147" y="2158391"/>
        <a:ext cx="8136756" cy="651533"/>
      </dsp:txXfrm>
    </dsp:sp>
    <dsp:sp modelId="{962A3620-782A-42C6-A725-F666657083D4}">
      <dsp:nvSpPr>
        <dsp:cNvPr id="0" name=""/>
        <dsp:cNvSpPr/>
      </dsp:nvSpPr>
      <dsp:spPr>
        <a:xfrm>
          <a:off x="583780" y="3032125"/>
          <a:ext cx="8177296"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2DC4AB3-476E-42B9-9799-5359466F1A0E}">
      <dsp:nvSpPr>
        <dsp:cNvPr id="0" name=""/>
        <dsp:cNvSpPr/>
      </dsp:nvSpPr>
      <dsp:spPr>
        <a:xfrm>
          <a:off x="704877" y="3147167"/>
          <a:ext cx="8177296"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Programs</a:t>
          </a:r>
        </a:p>
      </dsp:txBody>
      <dsp:txXfrm>
        <a:off x="725147" y="3167437"/>
        <a:ext cx="8136756" cy="651533"/>
      </dsp:txXfrm>
    </dsp:sp>
    <dsp:sp modelId="{050771A1-E651-4690-BB58-1F5D06AB4531}">
      <dsp:nvSpPr>
        <dsp:cNvPr id="0" name=""/>
        <dsp:cNvSpPr/>
      </dsp:nvSpPr>
      <dsp:spPr>
        <a:xfrm>
          <a:off x="2129377" y="4041171"/>
          <a:ext cx="1089878" cy="692073"/>
        </a:xfrm>
        <a:prstGeom prst="roundRect">
          <a:avLst>
            <a:gd name="adj" fmla="val 10000"/>
          </a:avLst>
        </a:prstGeom>
        <a:solidFill>
          <a:srgbClr val="0066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242B188-4D2F-427A-9E8B-139843BE8DB9}">
      <dsp:nvSpPr>
        <dsp:cNvPr id="0" name=""/>
        <dsp:cNvSpPr/>
      </dsp:nvSpPr>
      <dsp:spPr>
        <a:xfrm>
          <a:off x="2250475" y="4156214"/>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4-H</a:t>
          </a:r>
        </a:p>
      </dsp:txBody>
      <dsp:txXfrm>
        <a:off x="2270745" y="4176484"/>
        <a:ext cx="1049338" cy="651533"/>
      </dsp:txXfrm>
    </dsp:sp>
    <dsp:sp modelId="{666F9F3C-B60C-4F72-A32A-92C746107F5D}">
      <dsp:nvSpPr>
        <dsp:cNvPr id="0" name=""/>
        <dsp:cNvSpPr/>
      </dsp:nvSpPr>
      <dsp:spPr>
        <a:xfrm>
          <a:off x="728755" y="5050217"/>
          <a:ext cx="1226974"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0C3C358-C660-4A27-BCCC-4FC8EC1B8561}">
      <dsp:nvSpPr>
        <dsp:cNvPr id="0" name=""/>
        <dsp:cNvSpPr/>
      </dsp:nvSpPr>
      <dsp:spPr>
        <a:xfrm>
          <a:off x="849853" y="5165260"/>
          <a:ext cx="1226974"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Organizational Leaders</a:t>
          </a:r>
        </a:p>
      </dsp:txBody>
      <dsp:txXfrm>
        <a:off x="870123" y="5185530"/>
        <a:ext cx="1186434" cy="651533"/>
      </dsp:txXfrm>
    </dsp:sp>
    <dsp:sp modelId="{D338D047-F299-41F3-8D3C-B0EAF672348A}">
      <dsp:nvSpPr>
        <dsp:cNvPr id="0" name=""/>
        <dsp:cNvSpPr/>
      </dsp:nvSpPr>
      <dsp:spPr>
        <a:xfrm>
          <a:off x="2197925" y="5050217"/>
          <a:ext cx="1089878"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4C0A5B9-FB8C-4D28-9100-9B322E5BCCB2}">
      <dsp:nvSpPr>
        <dsp:cNvPr id="0" name=""/>
        <dsp:cNvSpPr/>
      </dsp:nvSpPr>
      <dsp:spPr>
        <a:xfrm>
          <a:off x="2319023" y="5165260"/>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Project Leaders</a:t>
          </a:r>
        </a:p>
      </dsp:txBody>
      <dsp:txXfrm>
        <a:off x="2339293" y="5185530"/>
        <a:ext cx="1049338" cy="651533"/>
      </dsp:txXfrm>
    </dsp:sp>
    <dsp:sp modelId="{09A54752-832E-4C02-8DF4-2D3FCA8D5240}">
      <dsp:nvSpPr>
        <dsp:cNvPr id="0" name=""/>
        <dsp:cNvSpPr/>
      </dsp:nvSpPr>
      <dsp:spPr>
        <a:xfrm>
          <a:off x="3529999" y="5050217"/>
          <a:ext cx="1089878"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9DC78B-DC7C-4748-A9DE-8C6F9CD2C03D}">
      <dsp:nvSpPr>
        <dsp:cNvPr id="0" name=""/>
        <dsp:cNvSpPr/>
      </dsp:nvSpPr>
      <dsp:spPr>
        <a:xfrm>
          <a:off x="3651097" y="5165260"/>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Other Leaders</a:t>
          </a:r>
        </a:p>
      </dsp:txBody>
      <dsp:txXfrm>
        <a:off x="3671367" y="5185530"/>
        <a:ext cx="1049338" cy="651533"/>
      </dsp:txXfrm>
    </dsp:sp>
    <dsp:sp modelId="{41C2D7E1-B07B-4FA7-88E8-5B12BE630FAA}">
      <dsp:nvSpPr>
        <dsp:cNvPr id="0" name=""/>
        <dsp:cNvSpPr/>
      </dsp:nvSpPr>
      <dsp:spPr>
        <a:xfrm>
          <a:off x="3461452" y="4041171"/>
          <a:ext cx="1089878"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901182-51F7-404C-81F4-2F767918760C}">
      <dsp:nvSpPr>
        <dsp:cNvPr id="0" name=""/>
        <dsp:cNvSpPr/>
      </dsp:nvSpPr>
      <dsp:spPr>
        <a:xfrm>
          <a:off x="3582549" y="4156214"/>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Ag</a:t>
          </a:r>
        </a:p>
      </dsp:txBody>
      <dsp:txXfrm>
        <a:off x="3602819" y="4176484"/>
        <a:ext cx="1049338" cy="651533"/>
      </dsp:txXfrm>
    </dsp:sp>
    <dsp:sp modelId="{98E3472C-10FE-40F6-8077-2AF88185A984}">
      <dsp:nvSpPr>
        <dsp:cNvPr id="0" name=""/>
        <dsp:cNvSpPr/>
      </dsp:nvSpPr>
      <dsp:spPr>
        <a:xfrm>
          <a:off x="4793526" y="4041171"/>
          <a:ext cx="1089878"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3BA6EE0-FCED-4914-AB0B-3AAA3FCF356A}">
      <dsp:nvSpPr>
        <dsp:cNvPr id="0" name=""/>
        <dsp:cNvSpPr/>
      </dsp:nvSpPr>
      <dsp:spPr>
        <a:xfrm>
          <a:off x="4914623" y="4156214"/>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FCS</a:t>
          </a:r>
          <a:endParaRPr lang="en-US" sz="1100" b="1" kern="1200" dirty="0">
            <a:latin typeface="Arial" panose="020B0604020202020204" pitchFamily="34" charset="0"/>
            <a:cs typeface="Arial" panose="020B0604020202020204" pitchFamily="34" charset="0"/>
          </a:endParaRPr>
        </a:p>
      </dsp:txBody>
      <dsp:txXfrm>
        <a:off x="4934893" y="4176484"/>
        <a:ext cx="1049338" cy="651533"/>
      </dsp:txXfrm>
    </dsp:sp>
    <dsp:sp modelId="{461972D9-39D4-4434-861C-C673C1B5EF1E}">
      <dsp:nvSpPr>
        <dsp:cNvPr id="0" name=""/>
        <dsp:cNvSpPr/>
      </dsp:nvSpPr>
      <dsp:spPr>
        <a:xfrm>
          <a:off x="6125600" y="4041171"/>
          <a:ext cx="1089878" cy="692073"/>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58FBE0-33D2-4779-993A-2E5B9F515C29}">
      <dsp:nvSpPr>
        <dsp:cNvPr id="0" name=""/>
        <dsp:cNvSpPr/>
      </dsp:nvSpPr>
      <dsp:spPr>
        <a:xfrm>
          <a:off x="6246698" y="4156214"/>
          <a:ext cx="1089878" cy="692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Others</a:t>
          </a:r>
        </a:p>
      </dsp:txBody>
      <dsp:txXfrm>
        <a:off x="6266968" y="4176484"/>
        <a:ext cx="1049338" cy="651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74397-97C8-4B96-ABCA-1FD70EAC4E26}">
      <dsp:nvSpPr>
        <dsp:cNvPr id="0" name=""/>
        <dsp:cNvSpPr/>
      </dsp:nvSpPr>
      <dsp:spPr>
        <a:xfrm>
          <a:off x="592071" y="1413"/>
          <a:ext cx="3472545" cy="2083527"/>
        </a:xfrm>
        <a:prstGeom prst="rect">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Mexico 4-H program </a:t>
          </a:r>
          <a:br>
            <a:rPr lang="en-US"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encourages 4-H leaders </a:t>
          </a:r>
          <a:br>
            <a:rPr lang="en-US"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become involved in program</a:t>
          </a:r>
        </a:p>
        <a:p>
          <a:pPr marL="114300" lvl="1" indent="-114300" algn="l" defTabSz="533400" rtl="0">
            <a:lnSpc>
              <a:spcPct val="90000"/>
            </a:lnSpc>
            <a:spcBef>
              <a:spcPct val="0"/>
            </a:spcBef>
            <a:spcAft>
              <a:spcPct val="15000"/>
            </a:spcAft>
            <a:buChar char="•"/>
          </a:pPr>
          <a:r>
            <a:rPr lang="en-US"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Determination </a:t>
          </a:r>
        </a:p>
        <a:p>
          <a:pPr marL="114300" lvl="1" indent="-114300" algn="l" defTabSz="533400" rtl="0">
            <a:lnSpc>
              <a:spcPct val="90000"/>
            </a:lnSpc>
            <a:spcBef>
              <a:spcPct val="0"/>
            </a:spcBef>
            <a:spcAft>
              <a:spcPct val="15000"/>
            </a:spcAft>
            <a:buChar char="•"/>
          </a:pPr>
          <a:r>
            <a:rPr lang="en-US"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Implementation</a:t>
          </a:r>
        </a:p>
        <a:p>
          <a:pPr marL="114300" lvl="1" indent="-114300" algn="l" defTabSz="533400" rtl="0">
            <a:lnSpc>
              <a:spcPct val="90000"/>
            </a:lnSpc>
            <a:spcBef>
              <a:spcPct val="0"/>
            </a:spcBef>
            <a:spcAft>
              <a:spcPct val="15000"/>
            </a:spcAft>
            <a:buChar char="•"/>
          </a:pPr>
          <a:r>
            <a:rPr lang="en-US"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Evaluation</a:t>
          </a:r>
        </a:p>
      </dsp:txBody>
      <dsp:txXfrm>
        <a:off x="592071" y="1413"/>
        <a:ext cx="3472545" cy="2083527"/>
      </dsp:txXfrm>
    </dsp:sp>
    <dsp:sp modelId="{3B52D8EF-9FD7-4CB5-AE4C-B9AA61776190}">
      <dsp:nvSpPr>
        <dsp:cNvPr id="0" name=""/>
        <dsp:cNvSpPr/>
      </dsp:nvSpPr>
      <dsp:spPr>
        <a:xfrm>
          <a:off x="4411871" y="1413"/>
          <a:ext cx="3472545" cy="2083527"/>
        </a:xfrm>
        <a:prstGeom prst="rect">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 may also serve on an advisory council to provide guidance to extension agent.</a:t>
          </a:r>
          <a:endParaRPr lang="en-US" sz="2000" b="1" i="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11871" y="1413"/>
        <a:ext cx="3472545" cy="2083527"/>
      </dsp:txXfrm>
    </dsp:sp>
    <dsp:sp modelId="{5AACD9C7-2E08-4AAA-9810-677A41706060}">
      <dsp:nvSpPr>
        <dsp:cNvPr id="0" name=""/>
        <dsp:cNvSpPr/>
      </dsp:nvSpPr>
      <dsp:spPr>
        <a:xfrm>
          <a:off x="2501971" y="2432195"/>
          <a:ext cx="3472545" cy="2083527"/>
        </a:xfrm>
        <a:prstGeom prst="rect">
          <a:avLst/>
        </a:prstGeom>
        <a:solidFill>
          <a:srgbClr val="009543">
            <a:alpha val="50196"/>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i="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4-H leader involvement fosters strong county 4-H programs.</a:t>
          </a:r>
        </a:p>
      </dsp:txBody>
      <dsp:txXfrm>
        <a:off x="2501971" y="2432195"/>
        <a:ext cx="3472545" cy="2083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8DF7A-B720-4E6C-87E0-947015654100}">
      <dsp:nvSpPr>
        <dsp:cNvPr id="0" name=""/>
        <dsp:cNvSpPr/>
      </dsp:nvSpPr>
      <dsp:spPr>
        <a:xfrm>
          <a:off x="0" y="313673"/>
          <a:ext cx="8516516" cy="6237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74904" rIns="660976" bIns="85344"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Assume primary responsibility for a 4-H club or group.</a:t>
          </a:r>
        </a:p>
      </dsp:txBody>
      <dsp:txXfrm>
        <a:off x="0" y="313673"/>
        <a:ext cx="8516516" cy="623700"/>
      </dsp:txXfrm>
    </dsp:sp>
    <dsp:sp modelId="{B1309147-26CC-49AB-BBF8-3AB6FD2063C4}">
      <dsp:nvSpPr>
        <dsp:cNvPr id="0" name=""/>
        <dsp:cNvSpPr/>
      </dsp:nvSpPr>
      <dsp:spPr>
        <a:xfrm>
          <a:off x="425825" y="47993"/>
          <a:ext cx="5961561" cy="53136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Leaders:</a:t>
          </a:r>
        </a:p>
      </dsp:txBody>
      <dsp:txXfrm>
        <a:off x="451764" y="73932"/>
        <a:ext cx="5909683" cy="479482"/>
      </dsp:txXfrm>
    </dsp:sp>
    <dsp:sp modelId="{15BA2EB7-E4E7-44AD-9B74-E25ECB011993}">
      <dsp:nvSpPr>
        <dsp:cNvPr id="0" name=""/>
        <dsp:cNvSpPr/>
      </dsp:nvSpPr>
      <dsp:spPr>
        <a:xfrm>
          <a:off x="0" y="1300253"/>
          <a:ext cx="8516516" cy="8505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74904"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Responsible for activities and assumes the organizational leader’s role in their absence.</a:t>
          </a:r>
        </a:p>
      </dsp:txBody>
      <dsp:txXfrm>
        <a:off x="0" y="1300253"/>
        <a:ext cx="8516516" cy="850500"/>
      </dsp:txXfrm>
    </dsp:sp>
    <dsp:sp modelId="{5E2DF7A4-903A-490E-9D2A-FD19BB9C73EC}">
      <dsp:nvSpPr>
        <dsp:cNvPr id="0" name=""/>
        <dsp:cNvSpPr/>
      </dsp:nvSpPr>
      <dsp:spPr>
        <a:xfrm>
          <a:off x="425825" y="1034573"/>
          <a:ext cx="5961561" cy="53136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Assistant Organizational Leaders:</a:t>
          </a:r>
        </a:p>
      </dsp:txBody>
      <dsp:txXfrm>
        <a:off x="451764" y="1060512"/>
        <a:ext cx="5909683" cy="479482"/>
      </dsp:txXfrm>
    </dsp:sp>
    <dsp:sp modelId="{32DF3EAE-0D33-4240-80E4-49C363F1F469}">
      <dsp:nvSpPr>
        <dsp:cNvPr id="0" name=""/>
        <dsp:cNvSpPr/>
      </dsp:nvSpPr>
      <dsp:spPr>
        <a:xfrm>
          <a:off x="0" y="2513633"/>
          <a:ext cx="8516516" cy="66622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74904"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 a </a:t>
          </a:r>
          <a:r>
            <a:rPr lang="en-US" sz="1400" b="1" i="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 project or curriculum </a:t>
          </a: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within a club, county, or group.</a:t>
          </a:r>
        </a:p>
      </dsp:txBody>
      <dsp:txXfrm>
        <a:off x="0" y="2513633"/>
        <a:ext cx="8516516" cy="666225"/>
      </dsp:txXfrm>
    </dsp:sp>
    <dsp:sp modelId="{64E6D922-7722-475D-8766-A9DCD392E2A8}">
      <dsp:nvSpPr>
        <dsp:cNvPr id="0" name=""/>
        <dsp:cNvSpPr/>
      </dsp:nvSpPr>
      <dsp:spPr>
        <a:xfrm>
          <a:off x="425825" y="2247953"/>
          <a:ext cx="5961561" cy="53136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Leaders:</a:t>
          </a:r>
        </a:p>
      </dsp:txBody>
      <dsp:txXfrm>
        <a:off x="451764" y="2273892"/>
        <a:ext cx="5909683" cy="479482"/>
      </dsp:txXfrm>
    </dsp:sp>
    <dsp:sp modelId="{B1EA4E22-F139-492A-8A57-E8132D08785D}">
      <dsp:nvSpPr>
        <dsp:cNvPr id="0" name=""/>
        <dsp:cNvSpPr/>
      </dsp:nvSpPr>
      <dsp:spPr>
        <a:xfrm>
          <a:off x="0" y="3542738"/>
          <a:ext cx="8516516" cy="66622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74904"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Leads an </a:t>
          </a:r>
          <a:r>
            <a:rPr lang="en-US" sz="1400" b="1" i="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or activity </a:t>
          </a: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within a club, county, or group.</a:t>
          </a:r>
        </a:p>
      </dsp:txBody>
      <dsp:txXfrm>
        <a:off x="0" y="3542738"/>
        <a:ext cx="8516516" cy="666225"/>
      </dsp:txXfrm>
    </dsp:sp>
    <dsp:sp modelId="{509FA8F0-8E47-4034-861D-3C2B156F4D2A}">
      <dsp:nvSpPr>
        <dsp:cNvPr id="0" name=""/>
        <dsp:cNvSpPr/>
      </dsp:nvSpPr>
      <dsp:spPr>
        <a:xfrm>
          <a:off x="425825" y="3277058"/>
          <a:ext cx="5961561" cy="53136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Leaders:</a:t>
          </a:r>
        </a:p>
      </dsp:txBody>
      <dsp:txXfrm>
        <a:off x="451764" y="3302997"/>
        <a:ext cx="5909683" cy="479482"/>
      </dsp:txXfrm>
    </dsp:sp>
    <dsp:sp modelId="{A26B1F43-43F9-4346-9AE6-BF91ED1D137C}">
      <dsp:nvSpPr>
        <dsp:cNvPr id="0" name=""/>
        <dsp:cNvSpPr/>
      </dsp:nvSpPr>
      <dsp:spPr>
        <a:xfrm>
          <a:off x="0" y="4571843"/>
          <a:ext cx="8516516" cy="66622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74904"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Knowledgeable about 4-H and willing to share their talents and expertise.</a:t>
          </a:r>
        </a:p>
      </dsp:txBody>
      <dsp:txXfrm>
        <a:off x="0" y="4571843"/>
        <a:ext cx="8516516" cy="666225"/>
      </dsp:txXfrm>
    </dsp:sp>
    <dsp:sp modelId="{13B16A89-52FE-4080-91DA-604398FCFA78}">
      <dsp:nvSpPr>
        <dsp:cNvPr id="0" name=""/>
        <dsp:cNvSpPr/>
      </dsp:nvSpPr>
      <dsp:spPr>
        <a:xfrm>
          <a:off x="425825" y="4306163"/>
          <a:ext cx="5961561" cy="53136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 Leaders:</a:t>
          </a:r>
        </a:p>
      </dsp:txBody>
      <dsp:txXfrm>
        <a:off x="451764" y="4332102"/>
        <a:ext cx="5909683"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D1391-4FE4-411A-BC14-C3F4809255B5}">
      <dsp:nvSpPr>
        <dsp:cNvPr id="0" name=""/>
        <dsp:cNvSpPr/>
      </dsp:nvSpPr>
      <dsp:spPr>
        <a:xfrm>
          <a:off x="0" y="307306"/>
          <a:ext cx="8516516" cy="83002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54076"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i="0" kern="1200" dirty="0">
              <a:solidFill>
                <a:schemeClr val="tx1"/>
              </a:solidFill>
              <a:latin typeface="Arial" panose="020B0604020202020204" pitchFamily="34" charset="0"/>
              <a:cs typeface="Arial" panose="020B0604020202020204" pitchFamily="34" charset="0"/>
            </a:rPr>
            <a:t>Experienced 4-H members who assist with projects, activities, or organizational matters.</a:t>
          </a:r>
        </a:p>
      </dsp:txBody>
      <dsp:txXfrm>
        <a:off x="0" y="307306"/>
        <a:ext cx="8516516" cy="830025"/>
      </dsp:txXfrm>
    </dsp:sp>
    <dsp:sp modelId="{0F4FDC38-1228-4BC7-A19A-0811F110FF82}">
      <dsp:nvSpPr>
        <dsp:cNvPr id="0" name=""/>
        <dsp:cNvSpPr/>
      </dsp:nvSpPr>
      <dsp:spPr>
        <a:xfrm>
          <a:off x="425825" y="38205"/>
          <a:ext cx="5961561" cy="50184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Junior Leaders: </a:t>
          </a:r>
        </a:p>
      </dsp:txBody>
      <dsp:txXfrm>
        <a:off x="450323" y="62703"/>
        <a:ext cx="5912565" cy="452844"/>
      </dsp:txXfrm>
    </dsp:sp>
    <dsp:sp modelId="{865507D6-6FB4-4531-9484-B02E1A71C605}">
      <dsp:nvSpPr>
        <dsp:cNvPr id="0" name=""/>
        <dsp:cNvSpPr/>
      </dsp:nvSpPr>
      <dsp:spPr>
        <a:xfrm>
          <a:off x="0" y="1461871"/>
          <a:ext cx="8516516" cy="83002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54076"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i="0" kern="1200" dirty="0">
              <a:solidFill>
                <a:schemeClr val="tx1"/>
              </a:solidFill>
              <a:latin typeface="Arial" panose="020B0604020202020204" pitchFamily="34" charset="0"/>
              <a:cs typeface="Arial" panose="020B0604020202020204" pitchFamily="34" charset="0"/>
            </a:rPr>
            <a:t>May assume total responsibility for a project, or activity, or a 4-H club of younger members with adult assistance and guidance.</a:t>
          </a:r>
        </a:p>
      </dsp:txBody>
      <dsp:txXfrm>
        <a:off x="0" y="1461871"/>
        <a:ext cx="8516516" cy="830025"/>
      </dsp:txXfrm>
    </dsp:sp>
    <dsp:sp modelId="{677E52A5-2A96-431E-9F17-D143340B0166}">
      <dsp:nvSpPr>
        <dsp:cNvPr id="0" name=""/>
        <dsp:cNvSpPr/>
      </dsp:nvSpPr>
      <dsp:spPr>
        <a:xfrm>
          <a:off x="425825" y="1210951"/>
          <a:ext cx="5961561" cy="50184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Teen Leaders: </a:t>
          </a:r>
        </a:p>
      </dsp:txBody>
      <dsp:txXfrm>
        <a:off x="450323" y="1235449"/>
        <a:ext cx="5912565" cy="452844"/>
      </dsp:txXfrm>
    </dsp:sp>
    <dsp:sp modelId="{14817321-394F-4E9F-9502-E16A5227B836}">
      <dsp:nvSpPr>
        <dsp:cNvPr id="0" name=""/>
        <dsp:cNvSpPr/>
      </dsp:nvSpPr>
      <dsp:spPr>
        <a:xfrm>
          <a:off x="0" y="2634616"/>
          <a:ext cx="8516516" cy="6426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54076"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i="0" kern="1200" dirty="0">
              <a:solidFill>
                <a:schemeClr val="tx1"/>
              </a:solidFill>
              <a:latin typeface="Arial" panose="020B0604020202020204" pitchFamily="34" charset="0"/>
              <a:cs typeface="Arial" panose="020B0604020202020204" pitchFamily="34" charset="0"/>
            </a:rPr>
            <a:t>Provide leadership in a special area of interest.</a:t>
          </a:r>
        </a:p>
      </dsp:txBody>
      <dsp:txXfrm>
        <a:off x="0" y="2634616"/>
        <a:ext cx="8516516" cy="642600"/>
      </dsp:txXfrm>
    </dsp:sp>
    <dsp:sp modelId="{E53176BF-1FA2-4430-A42D-5D3742AA4754}">
      <dsp:nvSpPr>
        <dsp:cNvPr id="0" name=""/>
        <dsp:cNvSpPr/>
      </dsp:nvSpPr>
      <dsp:spPr>
        <a:xfrm>
          <a:off x="425825" y="2383696"/>
          <a:ext cx="5961561" cy="50184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Interest Volunteers: </a:t>
          </a:r>
        </a:p>
      </dsp:txBody>
      <dsp:txXfrm>
        <a:off x="450323" y="2408194"/>
        <a:ext cx="5912565" cy="452844"/>
      </dsp:txXfrm>
    </dsp:sp>
    <dsp:sp modelId="{F147C690-D06D-446B-AAAE-C360BC22391E}">
      <dsp:nvSpPr>
        <dsp:cNvPr id="0" name=""/>
        <dsp:cNvSpPr/>
      </dsp:nvSpPr>
      <dsp:spPr>
        <a:xfrm>
          <a:off x="0" y="3619936"/>
          <a:ext cx="8516516" cy="6426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54076"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i="0" kern="1200" dirty="0">
              <a:solidFill>
                <a:schemeClr val="tx1"/>
              </a:solidFill>
              <a:latin typeface="Arial" panose="020B0604020202020204" pitchFamily="34" charset="0"/>
              <a:cs typeface="Arial" panose="020B0604020202020204" pitchFamily="34" charset="0"/>
            </a:rPr>
            <a:t>Teach 4-H curriculum in the classroom during school hours.</a:t>
          </a:r>
        </a:p>
      </dsp:txBody>
      <dsp:txXfrm>
        <a:off x="0" y="3619936"/>
        <a:ext cx="8516516" cy="642600"/>
      </dsp:txXfrm>
    </dsp:sp>
    <dsp:sp modelId="{EDB727D8-E4C6-4545-BAD6-F318650D9C74}">
      <dsp:nvSpPr>
        <dsp:cNvPr id="0" name=""/>
        <dsp:cNvSpPr/>
      </dsp:nvSpPr>
      <dsp:spPr>
        <a:xfrm>
          <a:off x="425825" y="3369016"/>
          <a:ext cx="5961561" cy="50184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Enrichment Volunteers: </a:t>
          </a:r>
        </a:p>
      </dsp:txBody>
      <dsp:txXfrm>
        <a:off x="450323" y="3393514"/>
        <a:ext cx="5912565" cy="452844"/>
      </dsp:txXfrm>
    </dsp:sp>
    <dsp:sp modelId="{B5C8961F-E660-458E-A925-9A1C7E4F4C15}">
      <dsp:nvSpPr>
        <dsp:cNvPr id="0" name=""/>
        <dsp:cNvSpPr/>
      </dsp:nvSpPr>
      <dsp:spPr>
        <a:xfrm>
          <a:off x="0" y="4605256"/>
          <a:ext cx="8516516" cy="6426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60976" tIns="354076" rIns="660976" bIns="99568" numCol="1" spcCol="1270" anchor="t" anchorCtr="0">
          <a:noAutofit/>
        </a:bodyPr>
        <a:lstStyle/>
        <a:p>
          <a:pPr marL="114300" lvl="1" indent="-114300" algn="l" defTabSz="622300" rtl="0">
            <a:lnSpc>
              <a:spcPct val="90000"/>
            </a:lnSpc>
            <a:spcBef>
              <a:spcPct val="0"/>
            </a:spcBef>
            <a:spcAft>
              <a:spcPct val="15000"/>
            </a:spcAft>
            <a:buChar char="•"/>
          </a:pPr>
          <a:r>
            <a:rPr lang="en-US" sz="1400" b="1" i="0" kern="1200" dirty="0">
              <a:solidFill>
                <a:schemeClr val="tx1"/>
              </a:solidFill>
              <a:latin typeface="Arial" panose="020B0604020202020204" pitchFamily="34" charset="0"/>
              <a:cs typeface="Arial" panose="020B0604020202020204" pitchFamily="34" charset="0"/>
            </a:rPr>
            <a:t>Chaperone events at the request of the 4-H agent.</a:t>
          </a:r>
        </a:p>
      </dsp:txBody>
      <dsp:txXfrm>
        <a:off x="0" y="4605256"/>
        <a:ext cx="8516516" cy="642600"/>
      </dsp:txXfrm>
    </dsp:sp>
    <dsp:sp modelId="{26D84038-42D1-4F78-B76D-B04C69668866}">
      <dsp:nvSpPr>
        <dsp:cNvPr id="0" name=""/>
        <dsp:cNvSpPr/>
      </dsp:nvSpPr>
      <dsp:spPr>
        <a:xfrm>
          <a:off x="425825" y="4354336"/>
          <a:ext cx="5961561" cy="501840"/>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5333" tIns="0" rIns="22533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Chaperone Volunteers:  </a:t>
          </a:r>
        </a:p>
      </dsp:txBody>
      <dsp:txXfrm>
        <a:off x="450323" y="4378834"/>
        <a:ext cx="5912565"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089D6-8981-4C53-B3CA-90522B394929}">
      <dsp:nvSpPr>
        <dsp:cNvPr id="0" name=""/>
        <dsp:cNvSpPr/>
      </dsp:nvSpPr>
      <dsp:spPr>
        <a:xfrm rot="5400000">
          <a:off x="402324" y="2172097"/>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CBBDFA-F87C-4E7E-9D93-0D3AB6953691}">
      <dsp:nvSpPr>
        <dsp:cNvPr id="0" name=""/>
        <dsp:cNvSpPr/>
      </dsp:nvSpPr>
      <dsp:spPr>
        <a:xfrm>
          <a:off x="200163" y="2774218"/>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your County Extension Office</a:t>
          </a:r>
        </a:p>
      </dsp:txBody>
      <dsp:txXfrm>
        <a:off x="200163" y="2774218"/>
        <a:ext cx="1819362" cy="1594778"/>
      </dsp:txXfrm>
    </dsp:sp>
    <dsp:sp modelId="{7DD63B13-B76D-46BE-B0FC-890D16976FD6}">
      <dsp:nvSpPr>
        <dsp:cNvPr id="0" name=""/>
        <dsp:cNvSpPr/>
      </dsp:nvSpPr>
      <dsp:spPr>
        <a:xfrm>
          <a:off x="1676250" y="2023734"/>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330713-2A6C-4FE9-82EA-BB9706B1499E}">
      <dsp:nvSpPr>
        <dsp:cNvPr id="0" name=""/>
        <dsp:cNvSpPr/>
      </dsp:nvSpPr>
      <dsp:spPr>
        <a:xfrm rot="5400000">
          <a:off x="2629580" y="1620961"/>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781B26C-1956-4903-8070-728B9EEE176B}">
      <dsp:nvSpPr>
        <dsp:cNvPr id="0" name=""/>
        <dsp:cNvSpPr/>
      </dsp:nvSpPr>
      <dsp:spPr>
        <a:xfrm>
          <a:off x="2427418" y="2223081"/>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Application and Background Check</a:t>
          </a:r>
        </a:p>
      </dsp:txBody>
      <dsp:txXfrm>
        <a:off x="2427418" y="2223081"/>
        <a:ext cx="1819362" cy="1594778"/>
      </dsp:txXfrm>
    </dsp:sp>
    <dsp:sp modelId="{08D18864-248E-4EC6-817A-4CB20C63694C}">
      <dsp:nvSpPr>
        <dsp:cNvPr id="0" name=""/>
        <dsp:cNvSpPr/>
      </dsp:nvSpPr>
      <dsp:spPr>
        <a:xfrm>
          <a:off x="3903505" y="1472597"/>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135FDF-37B6-4E7C-865F-1E8244BEA5D5}">
      <dsp:nvSpPr>
        <dsp:cNvPr id="0" name=""/>
        <dsp:cNvSpPr/>
      </dsp:nvSpPr>
      <dsp:spPr>
        <a:xfrm rot="5400000">
          <a:off x="4856835" y="1069824"/>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CF58AE-DA4A-4ADD-BB47-08D12B1E7FC3}">
      <dsp:nvSpPr>
        <dsp:cNvPr id="0" name=""/>
        <dsp:cNvSpPr/>
      </dsp:nvSpPr>
      <dsp:spPr>
        <a:xfrm>
          <a:off x="4654674" y="1671945"/>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a:t>
          </a:r>
          <a:b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4-H Working with Minors Training</a:t>
          </a:r>
        </a:p>
      </dsp:txBody>
      <dsp:txXfrm>
        <a:off x="4654674" y="1671945"/>
        <a:ext cx="1819362" cy="1594778"/>
      </dsp:txXfrm>
    </dsp:sp>
    <dsp:sp modelId="{EAD4C133-4D6E-4425-A6EF-B66C79C9B2EB}">
      <dsp:nvSpPr>
        <dsp:cNvPr id="0" name=""/>
        <dsp:cNvSpPr/>
      </dsp:nvSpPr>
      <dsp:spPr>
        <a:xfrm>
          <a:off x="6130761" y="921461"/>
          <a:ext cx="343276" cy="343276"/>
        </a:xfrm>
        <a:prstGeom prst="triangle">
          <a:avLst>
            <a:gd name="adj" fmla="val 100000"/>
          </a:avLst>
        </a:prstGeom>
        <a:solidFill>
          <a:srgbClr val="009543">
            <a:alpha val="50196"/>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F8DFD58-A657-48F7-A6DA-04CB8C34E59A}">
      <dsp:nvSpPr>
        <dsp:cNvPr id="0" name=""/>
        <dsp:cNvSpPr/>
      </dsp:nvSpPr>
      <dsp:spPr>
        <a:xfrm rot="5400000">
          <a:off x="7084091" y="518688"/>
          <a:ext cx="1211093" cy="2015232"/>
        </a:xfrm>
        <a:prstGeom prst="corner">
          <a:avLst>
            <a:gd name="adj1" fmla="val 16120"/>
            <a:gd name="adj2" fmla="val 1611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6DE409-B2A5-4DC6-A089-DD909AE7B93F}">
      <dsp:nvSpPr>
        <dsp:cNvPr id="0" name=""/>
        <dsp:cNvSpPr/>
      </dsp:nvSpPr>
      <dsp:spPr>
        <a:xfrm>
          <a:off x="6881929" y="1120808"/>
          <a:ext cx="1819362" cy="15947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Receive approval from County Extension Office</a:t>
          </a:r>
        </a:p>
      </dsp:txBody>
      <dsp:txXfrm>
        <a:off x="6881929" y="1120808"/>
        <a:ext cx="1819362" cy="1594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9AB9-87FD-014B-A09C-DC208B332328}" type="datetimeFigureOut">
              <a:rPr lang="en-US" smtClean="0"/>
              <a:t>11/22/2022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C819-F2F5-B540-9058-DAE7E86675A7}" type="slidenum">
              <a:rPr lang="en-US" smtClean="0"/>
              <a:t>‹#›</a:t>
            </a:fld>
            <a:endParaRPr lang="en-US"/>
          </a:p>
        </p:txBody>
      </p:sp>
    </p:spTree>
    <p:extLst>
      <p:ext uri="{BB962C8B-B14F-4D97-AF65-F5344CB8AC3E}">
        <p14:creationId xmlns:p14="http://schemas.microsoft.com/office/powerpoint/2010/main" val="7039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C819-F2F5-B540-9058-DAE7E8667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23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pPr marL="171450" indent="-171450">
              <a:buFont typeface="Arial" panose="020B0604020202020204" pitchFamily="34" charset="0"/>
              <a:buChar char="•"/>
            </a:pPr>
            <a:r>
              <a:rPr lang="en-US" i="1" dirty="0"/>
              <a:t>4-H advisory council to provide guidance</a:t>
            </a:r>
          </a:p>
          <a:p>
            <a:pPr marL="171450" lvl="0" indent="-171450" rtl="0">
              <a:buFont typeface="Arial" panose="020B0604020202020204" pitchFamily="34" charset="0"/>
              <a:buChar char="•"/>
            </a:pPr>
            <a:r>
              <a:rPr lang="en-US" i="1" dirty="0"/>
              <a:t>Organizational Leaders:</a:t>
            </a:r>
          </a:p>
          <a:p>
            <a:pPr marL="628650" lvl="1" indent="-171450" rtl="0">
              <a:buFont typeface="Arial" panose="020B0604020202020204" pitchFamily="34" charset="0"/>
              <a:buChar char="•"/>
            </a:pPr>
            <a:r>
              <a:rPr lang="en-US" i="1" dirty="0"/>
              <a:t>Assume primary responsibility for a 4-H club o group.</a:t>
            </a:r>
          </a:p>
          <a:p>
            <a:pPr marL="171450" lvl="0" indent="-171450" rtl="0">
              <a:buFont typeface="Arial" panose="020B0604020202020204" pitchFamily="34" charset="0"/>
              <a:buChar char="•"/>
            </a:pPr>
            <a:r>
              <a:rPr lang="en-US" i="1" dirty="0"/>
              <a:t>Assistant Organizational Leaders:</a:t>
            </a:r>
          </a:p>
          <a:p>
            <a:pPr marL="628650" lvl="1" indent="-171450" rtl="0">
              <a:buFont typeface="Arial" panose="020B0604020202020204" pitchFamily="34" charset="0"/>
              <a:buChar char="•"/>
            </a:pPr>
            <a:r>
              <a:rPr lang="en-US" i="1" dirty="0"/>
              <a:t>are responsible for identified activities and assumes the organizational leader’s duties and responsibilities in their absence.</a:t>
            </a:r>
          </a:p>
          <a:p>
            <a:pPr marL="171450" lvl="0" indent="-171450" rtl="0">
              <a:buFont typeface="Arial" panose="020B0604020202020204" pitchFamily="34" charset="0"/>
              <a:buChar char="•"/>
            </a:pPr>
            <a:r>
              <a:rPr lang="en-US" i="1" dirty="0"/>
              <a:t>Project Leaders:</a:t>
            </a:r>
          </a:p>
          <a:p>
            <a:pPr marL="628650" lvl="1" indent="-171450" rtl="0">
              <a:buFont typeface="Arial" panose="020B0604020202020204" pitchFamily="34" charset="0"/>
              <a:buChar char="•"/>
            </a:pPr>
            <a:r>
              <a:rPr lang="en-US" i="1" dirty="0"/>
              <a:t>lead a specific project or curriculum within a club, county, or group.</a:t>
            </a:r>
          </a:p>
          <a:p>
            <a:pPr marL="171450" lvl="0" indent="-171450" rtl="0">
              <a:buFont typeface="Arial" panose="020B0604020202020204" pitchFamily="34" charset="0"/>
              <a:buChar char="•"/>
            </a:pPr>
            <a:r>
              <a:rPr lang="en-US" i="1" dirty="0"/>
              <a:t>Activity Leaders:</a:t>
            </a:r>
          </a:p>
          <a:p>
            <a:pPr marL="628650" lvl="1" indent="-171450" rtl="0">
              <a:buFont typeface="Arial" panose="020B0604020202020204" pitchFamily="34" charset="0"/>
              <a:buChar char="•"/>
            </a:pPr>
            <a:r>
              <a:rPr lang="en-US" i="1" dirty="0"/>
              <a:t>give leadership to an event or activity within a club or group, may also provide leadership for a county wide event or activity.</a:t>
            </a:r>
          </a:p>
          <a:p>
            <a:pPr marL="171450" lvl="0" indent="-171450" rtl="0">
              <a:buFont typeface="Arial" panose="020B0604020202020204" pitchFamily="34" charset="0"/>
              <a:buChar char="•"/>
            </a:pPr>
            <a:r>
              <a:rPr lang="en-US" i="1" dirty="0"/>
              <a:t>Resource Leaders:</a:t>
            </a:r>
          </a:p>
          <a:p>
            <a:pPr marL="628650" lvl="1" indent="-171450" rtl="0">
              <a:buFont typeface="Arial" panose="020B0604020202020204" pitchFamily="34" charset="0"/>
              <a:buChar char="•"/>
            </a:pPr>
            <a:r>
              <a:rPr lang="en-US" i="1" dirty="0"/>
              <a:t>are knowledgeable about 4-H and willing to share their talents and expertise with other leaders; may work with multiple clubs or on a countywide basis.</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10</a:t>
            </a:fld>
            <a:endParaRPr lang="en-US"/>
          </a:p>
        </p:txBody>
      </p:sp>
    </p:spTree>
    <p:extLst>
      <p:ext uri="{BB962C8B-B14F-4D97-AF65-F5344CB8AC3E}">
        <p14:creationId xmlns:p14="http://schemas.microsoft.com/office/powerpoint/2010/main" val="195200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Script notes:</a:t>
            </a:r>
          </a:p>
          <a:p>
            <a:pPr lvl="0" rtl="0"/>
            <a:r>
              <a:rPr lang="en-US" i="1" dirty="0"/>
              <a:t>Junior Leaders: </a:t>
            </a:r>
          </a:p>
          <a:p>
            <a:pPr lvl="1" rtl="0"/>
            <a:r>
              <a:rPr lang="en-US" i="1" dirty="0"/>
              <a:t>Are experienced 4-H members who assist adult leaders with projects, activities, or organizational matters – Junior leaders work under the supervision of the Adult 4-H leader and/or Agent</a:t>
            </a:r>
          </a:p>
          <a:p>
            <a:pPr lvl="0" rtl="0"/>
            <a:r>
              <a:rPr lang="en-US" i="1" dirty="0"/>
              <a:t>Teen Leaders: </a:t>
            </a:r>
          </a:p>
          <a:p>
            <a:pPr lvl="1" rtl="0"/>
            <a:r>
              <a:rPr lang="en-US" i="1" dirty="0"/>
              <a:t>May assume total responsibility for a project, or activity, or a 4-H club of younger members with adult assistance and guidance.</a:t>
            </a:r>
          </a:p>
          <a:p>
            <a:pPr lvl="0" rtl="0"/>
            <a:r>
              <a:rPr lang="en-US" i="1" dirty="0"/>
              <a:t>Special Interest Volunteers: </a:t>
            </a:r>
          </a:p>
          <a:p>
            <a:pPr lvl="1" rtl="0"/>
            <a:r>
              <a:rPr lang="en-US" i="1" dirty="0"/>
              <a:t>Provide leadership in a special area of interest or a short-term project or volunteers for a specific job, i.e. a day camp.</a:t>
            </a:r>
          </a:p>
          <a:p>
            <a:pPr lvl="0" rtl="0"/>
            <a:r>
              <a:rPr lang="en-US" i="1" dirty="0"/>
              <a:t>School Enrichment Volunteers: </a:t>
            </a:r>
          </a:p>
          <a:p>
            <a:pPr lvl="1" rtl="0"/>
            <a:r>
              <a:rPr lang="en-US" i="1" dirty="0"/>
              <a:t>Teach or assist with teaching 4-H curriculum in the classroom during school hours.</a:t>
            </a:r>
          </a:p>
          <a:p>
            <a:pPr lvl="0" rtl="0"/>
            <a:r>
              <a:rPr lang="en-US" i="1" dirty="0"/>
              <a:t>Event Chaperone Volunteers:  </a:t>
            </a:r>
          </a:p>
          <a:p>
            <a:pPr lvl="1" rtl="0"/>
            <a:r>
              <a:rPr lang="en-US" i="1" dirty="0"/>
              <a:t>Chaperone events at the request of the 4-H agent</a:t>
            </a:r>
          </a:p>
        </p:txBody>
      </p:sp>
      <p:sp>
        <p:nvSpPr>
          <p:cNvPr id="4" name="Slide Number Placeholder 3"/>
          <p:cNvSpPr>
            <a:spLocks noGrp="1"/>
          </p:cNvSpPr>
          <p:nvPr>
            <p:ph type="sldNum" sz="quarter" idx="10"/>
          </p:nvPr>
        </p:nvSpPr>
        <p:spPr/>
        <p:txBody>
          <a:bodyPr/>
          <a:lstStyle/>
          <a:p>
            <a:fld id="{EB65C819-F2F5-B540-9058-DAE7E86675A7}" type="slidenum">
              <a:rPr lang="en-US" smtClean="0"/>
              <a:t>11</a:t>
            </a:fld>
            <a:endParaRPr lang="en-US"/>
          </a:p>
        </p:txBody>
      </p:sp>
    </p:spTree>
    <p:extLst>
      <p:ext uri="{BB962C8B-B14F-4D97-AF65-F5344CB8AC3E}">
        <p14:creationId xmlns:p14="http://schemas.microsoft.com/office/powerpoint/2010/main" val="375744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12</a:t>
            </a:fld>
            <a:endParaRPr lang="en-US"/>
          </a:p>
        </p:txBody>
      </p:sp>
    </p:spTree>
    <p:extLst>
      <p:ext uri="{BB962C8B-B14F-4D97-AF65-F5344CB8AC3E}">
        <p14:creationId xmlns:p14="http://schemas.microsoft.com/office/powerpoint/2010/main" val="32112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13</a:t>
            </a:fld>
            <a:endParaRPr lang="en-US"/>
          </a:p>
        </p:txBody>
      </p:sp>
    </p:spTree>
    <p:extLst>
      <p:ext uri="{BB962C8B-B14F-4D97-AF65-F5344CB8AC3E}">
        <p14:creationId xmlns:p14="http://schemas.microsoft.com/office/powerpoint/2010/main" val="122107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14</a:t>
            </a:fld>
            <a:endParaRPr lang="en-US"/>
          </a:p>
        </p:txBody>
      </p:sp>
    </p:spTree>
    <p:extLst>
      <p:ext uri="{BB962C8B-B14F-4D97-AF65-F5344CB8AC3E}">
        <p14:creationId xmlns:p14="http://schemas.microsoft.com/office/powerpoint/2010/main" val="411458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15</a:t>
            </a:fld>
            <a:endParaRPr lang="en-US"/>
          </a:p>
        </p:txBody>
      </p:sp>
    </p:spTree>
    <p:extLst>
      <p:ext uri="{BB962C8B-B14F-4D97-AF65-F5344CB8AC3E}">
        <p14:creationId xmlns:p14="http://schemas.microsoft.com/office/powerpoint/2010/main" val="276385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16</a:t>
            </a:fld>
            <a:endParaRPr lang="en-US"/>
          </a:p>
        </p:txBody>
      </p:sp>
    </p:spTree>
    <p:extLst>
      <p:ext uri="{BB962C8B-B14F-4D97-AF65-F5344CB8AC3E}">
        <p14:creationId xmlns:p14="http://schemas.microsoft.com/office/powerpoint/2010/main" val="185553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pPr marL="171450" indent="-171450">
              <a:buFont typeface="Arial" panose="020B0604020202020204" pitchFamily="34" charset="0"/>
              <a:buChar char="•"/>
            </a:pPr>
            <a:r>
              <a:rPr lang="en-US" i="1" dirty="0"/>
              <a:t>A 4-H Club is an organized group of at least five youth from at least three different families who meet regularly with adult volunteers or staff for a long-term, progressive series of educational experiences. </a:t>
            </a:r>
          </a:p>
          <a:p>
            <a:pPr marL="171450" indent="-171450">
              <a:buFont typeface="Arial" panose="020B0604020202020204" pitchFamily="34" charset="0"/>
              <a:buChar char="•"/>
            </a:pPr>
            <a:r>
              <a:rPr lang="en-US" i="1" dirty="0"/>
              <a:t> A club can be in school, after school, in the community or associated with a military instillation. </a:t>
            </a:r>
          </a:p>
          <a:p>
            <a:pPr marL="171450" indent="-171450">
              <a:buFont typeface="Arial" panose="020B0604020202020204" pitchFamily="34" charset="0"/>
              <a:buChar char="•"/>
            </a:pPr>
            <a:r>
              <a:rPr lang="en-US" i="1" dirty="0"/>
              <a:t>The club should have a planned program. </a:t>
            </a:r>
          </a:p>
          <a:p>
            <a:endParaRPr lang="en-US" i="1" dirty="0"/>
          </a:p>
        </p:txBody>
      </p:sp>
      <p:sp>
        <p:nvSpPr>
          <p:cNvPr id="4" name="Slide Number Placeholder 3"/>
          <p:cNvSpPr>
            <a:spLocks noGrp="1"/>
          </p:cNvSpPr>
          <p:nvPr>
            <p:ph type="sldNum" sz="quarter" idx="10"/>
          </p:nvPr>
        </p:nvSpPr>
        <p:spPr/>
        <p:txBody>
          <a:bodyPr/>
          <a:lstStyle/>
          <a:p>
            <a:fld id="{EB65C819-F2F5-B540-9058-DAE7E86675A7}" type="slidenum">
              <a:rPr lang="en-US" smtClean="0"/>
              <a:t>17</a:t>
            </a:fld>
            <a:endParaRPr lang="en-US"/>
          </a:p>
        </p:txBody>
      </p:sp>
    </p:spTree>
    <p:extLst>
      <p:ext uri="{BB962C8B-B14F-4D97-AF65-F5344CB8AC3E}">
        <p14:creationId xmlns:p14="http://schemas.microsoft.com/office/powerpoint/2010/main" val="375049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577850">
              <a:lnSpc>
                <a:spcPct val="90000"/>
              </a:lnSpc>
              <a:spcBef>
                <a:spcPct val="0"/>
              </a:spcBef>
              <a:spcAft>
                <a:spcPct val="35000"/>
              </a:spcAft>
            </a:pPr>
            <a:endParaRPr lang="en-US" sz="1100" dirty="0"/>
          </a:p>
          <a:p>
            <a:pPr lvl="0" defTabSz="577850">
              <a:lnSpc>
                <a:spcPct val="90000"/>
              </a:lnSpc>
              <a:spcBef>
                <a:spcPct val="0"/>
              </a:spcBef>
              <a:spcAft>
                <a:spcPct val="35000"/>
              </a:spcAft>
            </a:pPr>
            <a:r>
              <a:rPr lang="en-US" sz="1100" dirty="0"/>
              <a:t>Script notes:</a:t>
            </a:r>
          </a:p>
          <a:p>
            <a:pPr lvl="0" defTabSz="577850">
              <a:lnSpc>
                <a:spcPct val="90000"/>
              </a:lnSpc>
              <a:spcBef>
                <a:spcPct val="0"/>
              </a:spcBef>
              <a:spcAft>
                <a:spcPct val="35000"/>
              </a:spcAft>
            </a:pPr>
            <a:r>
              <a:rPr lang="en-US" sz="1100" u="sng" dirty="0"/>
              <a:t>Basic Club Requirements by State 4-H Policy and Procedures</a:t>
            </a:r>
          </a:p>
          <a:p>
            <a:pPr defTabSz="577850">
              <a:lnSpc>
                <a:spcPct val="90000"/>
              </a:lnSpc>
              <a:spcBef>
                <a:spcPct val="0"/>
              </a:spcBef>
              <a:spcAft>
                <a:spcPct val="35000"/>
              </a:spcAft>
            </a:pPr>
            <a:r>
              <a:rPr lang="en-US" sz="1100" dirty="0"/>
              <a:t>To assure a degree of uniformity, the following statewide club completion requirements have been established for Novice, Junior and Senior members. Each requirement pertains to the current 4-H program year. All requirements must be enforced uniformly:</a:t>
            </a:r>
          </a:p>
          <a:p>
            <a:r>
              <a:rPr lang="en-US" sz="1100" dirty="0"/>
              <a:t>The following are minimum statewide requirements for the club members in the 4-H Youth Development Program. Local clubs and county programs have the right to establish and enforce more stringent policies. Local policies must be in writing and approved by the local County 4-H Council</a:t>
            </a:r>
          </a:p>
          <a:p>
            <a:pPr lvl="0" rtl="0"/>
            <a:r>
              <a:rPr lang="en-US" sz="1100" dirty="0"/>
              <a:t> Club Meetings</a:t>
            </a:r>
          </a:p>
          <a:p>
            <a:pPr lvl="1" rtl="0"/>
            <a:r>
              <a:rPr lang="en-US" sz="1100" dirty="0"/>
              <a:t>A member must attend at least 40% of all club meetings and activities.</a:t>
            </a:r>
          </a:p>
          <a:p>
            <a:pPr lvl="0" rtl="0"/>
            <a:r>
              <a:rPr lang="en-US" sz="1100" dirty="0"/>
              <a:t>Leadership</a:t>
            </a:r>
          </a:p>
          <a:p>
            <a:pPr lvl="1" rtl="0"/>
            <a:r>
              <a:rPr lang="en-US" sz="1100" dirty="0"/>
              <a:t>A member must be involved in at least one leadership experience at the club or county level. Leadership experiences include giving a demonstration, illustrated talk or public speech; serving on a committee; serving as a club or county officer; or serving as a junior or teen leader.</a:t>
            </a:r>
          </a:p>
          <a:p>
            <a:pPr lvl="0" rtl="0"/>
            <a:r>
              <a:rPr lang="en-US" sz="1100" dirty="0"/>
              <a:t>Citizenship</a:t>
            </a:r>
          </a:p>
          <a:p>
            <a:pPr lvl="1" rtl="0"/>
            <a:r>
              <a:rPr lang="en-US" sz="1100" dirty="0"/>
              <a:t>A member must be involved in at least one citizenship activity to help others.</a:t>
            </a:r>
          </a:p>
          <a:p>
            <a:pPr lvl="0" rtl="0"/>
            <a:r>
              <a:rPr lang="en-US" sz="1100" dirty="0"/>
              <a:t>Record books/ Portfolios</a:t>
            </a:r>
          </a:p>
          <a:p>
            <a:pPr lvl="1" rtl="0"/>
            <a:r>
              <a:rPr lang="en-US" sz="1100" dirty="0"/>
              <a:t>A member may complete record sheets or portfolios in accordance with their abilities to receive a completion pin. Completion requirements are to be determined by club leaders or Extension agents in the members’ county.</a:t>
            </a:r>
          </a:p>
          <a:p>
            <a:pPr lvl="0" rtl="0"/>
            <a:r>
              <a:rPr lang="en-US" sz="1100" dirty="0"/>
              <a:t>Awards/ Recognitions</a:t>
            </a:r>
          </a:p>
          <a:p>
            <a:pPr lvl="1" rtl="0"/>
            <a:r>
              <a:rPr lang="en-US" sz="1100" dirty="0"/>
              <a:t>Awards and recognitions are determined by county.</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18</a:t>
            </a:fld>
            <a:endParaRPr lang="en-US"/>
          </a:p>
        </p:txBody>
      </p:sp>
    </p:spTree>
    <p:extLst>
      <p:ext uri="{BB962C8B-B14F-4D97-AF65-F5344CB8AC3E}">
        <p14:creationId xmlns:p14="http://schemas.microsoft.com/office/powerpoint/2010/main" val="139960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Script notes:</a:t>
            </a:r>
          </a:p>
          <a:p>
            <a:pPr marL="171450" lvl="0" indent="-171450" rtl="0">
              <a:buFont typeface="Arial" panose="020B0604020202020204" pitchFamily="34" charset="0"/>
              <a:buChar char="•"/>
            </a:pPr>
            <a:r>
              <a:rPr lang="en-US" i="1" dirty="0"/>
              <a:t>Comply with all affirmative action guidelines. </a:t>
            </a:r>
          </a:p>
          <a:p>
            <a:pPr marL="171450" lvl="0" indent="-171450" rtl="0">
              <a:buFont typeface="Arial" panose="020B0604020202020204" pitchFamily="34" charset="0"/>
              <a:buChar char="•"/>
            </a:pPr>
            <a:r>
              <a:rPr lang="en-US" i="1" dirty="0"/>
              <a:t>Members are involved in determining requirements.</a:t>
            </a:r>
          </a:p>
          <a:p>
            <a:pPr marL="171450" lvl="0" indent="-171450" rtl="0">
              <a:buFont typeface="Arial" panose="020B0604020202020204" pitchFamily="34" charset="0"/>
              <a:buChar char="•"/>
            </a:pPr>
            <a:r>
              <a:rPr lang="en-US" i="1" dirty="0"/>
              <a:t>Requirements are incorporated into club and county by-laws, and filed with the County Extension Office. If there is a change in the club or county by-laws the revised by-laws must be filed with the county 4-H office, and a new charter must be requested by the club leader. </a:t>
            </a:r>
          </a:p>
          <a:p>
            <a:pPr marL="171450" lvl="0" indent="-171450" rtl="0">
              <a:buFont typeface="Arial" panose="020B0604020202020204" pitchFamily="34" charset="0"/>
              <a:buChar char="•"/>
            </a:pPr>
            <a:r>
              <a:rPr lang="en-US" i="1" dirty="0"/>
              <a:t>All members are responsible for being familiar with the club requirements.</a:t>
            </a:r>
          </a:p>
          <a:p>
            <a:pPr marL="171450" lvl="0" indent="-171450" rtl="0">
              <a:buFont typeface="Arial" panose="020B0604020202020204" pitchFamily="34" charset="0"/>
              <a:buChar char="•"/>
            </a:pPr>
            <a:r>
              <a:rPr lang="en-US" i="1" dirty="0"/>
              <a:t>All members must be given prior notice when membership privileges will be affected by the new requirements.</a:t>
            </a:r>
          </a:p>
          <a:p>
            <a:pPr marL="171450" lvl="0" indent="-171450" rtl="0">
              <a:buFont typeface="Arial" panose="020B0604020202020204" pitchFamily="34" charset="0"/>
              <a:buChar char="•"/>
            </a:pPr>
            <a:r>
              <a:rPr lang="en-US" i="1" dirty="0"/>
              <a:t>Policies must be approved by the County Extension 4-H Agents prior to implementation.</a:t>
            </a:r>
          </a:p>
          <a:p>
            <a:pPr marL="171450" lvl="0" indent="-171450" rtl="0">
              <a:buFont typeface="Arial" panose="020B0604020202020204" pitchFamily="34" charset="0"/>
              <a:buChar char="•"/>
            </a:pPr>
            <a:r>
              <a:rPr lang="en-US" i="1" dirty="0"/>
              <a:t>Club secretaries' records must be kept as official documentation of compliance with the requirements.</a:t>
            </a:r>
          </a:p>
          <a:p>
            <a:pPr marL="171450" lvl="0" indent="-171450" rtl="0">
              <a:buFont typeface="Arial" panose="020B0604020202020204" pitchFamily="34" charset="0"/>
              <a:buChar char="•"/>
            </a:pPr>
            <a:r>
              <a:rPr lang="en-US" i="1" dirty="0"/>
              <a:t>The levels, club or county, at which the requirements are established take responsibility for their enforcement.</a:t>
            </a:r>
          </a:p>
          <a:p>
            <a:pPr marL="171450" lvl="0" indent="-171450" rtl="0">
              <a:buFont typeface="Arial" panose="020B0604020202020204" pitchFamily="34" charset="0"/>
              <a:buChar char="•"/>
            </a:pPr>
            <a:r>
              <a:rPr lang="en-US" i="1" dirty="0"/>
              <a:t>Club or county requirements cannot require a member to be present at more than 50% of club or county functions</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19</a:t>
            </a:fld>
            <a:endParaRPr lang="en-US"/>
          </a:p>
        </p:txBody>
      </p:sp>
    </p:spTree>
    <p:extLst>
      <p:ext uri="{BB962C8B-B14F-4D97-AF65-F5344CB8AC3E}">
        <p14:creationId xmlns:p14="http://schemas.microsoft.com/office/powerpoint/2010/main" val="231712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a:t>
            </a:fld>
            <a:endParaRPr lang="en-US"/>
          </a:p>
        </p:txBody>
      </p:sp>
    </p:spTree>
    <p:extLst>
      <p:ext uri="{BB962C8B-B14F-4D97-AF65-F5344CB8AC3E}">
        <p14:creationId xmlns:p14="http://schemas.microsoft.com/office/powerpoint/2010/main" val="122834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pPr marL="171450" indent="-171450">
              <a:buFont typeface="Arial" panose="020B0604020202020204" pitchFamily="34" charset="0"/>
              <a:buChar char="•"/>
            </a:pPr>
            <a:r>
              <a:rPr lang="en-US" i="1" dirty="0"/>
              <a:t>4-H</a:t>
            </a:r>
            <a:r>
              <a:rPr lang="en-US" i="1" baseline="0" dirty="0"/>
              <a:t>  members</a:t>
            </a:r>
            <a:r>
              <a:rPr lang="en-US" i="1" dirty="0"/>
              <a:t> </a:t>
            </a:r>
            <a:r>
              <a:rPr lang="en-US" i="1" baseline="0" dirty="0"/>
              <a:t>have the opportunity to compete at different levels</a:t>
            </a:r>
          </a:p>
          <a:p>
            <a:pPr marL="171450" lvl="0" indent="-171450" rtl="0">
              <a:buFont typeface="Arial" panose="020B0604020202020204" pitchFamily="34" charset="0"/>
              <a:buChar char="•"/>
            </a:pPr>
            <a:r>
              <a:rPr lang="en-US" i="1" dirty="0"/>
              <a:t>District</a:t>
            </a:r>
          </a:p>
          <a:p>
            <a:pPr marL="628650" lvl="1" indent="-171450" rtl="0">
              <a:buFont typeface="Arial" panose="020B0604020202020204" pitchFamily="34" charset="0"/>
              <a:buChar char="•"/>
            </a:pPr>
            <a:r>
              <a:rPr lang="en-US" i="1" u="sng" dirty="0"/>
              <a:t>Novice and Juniors who qualify at county may compete in District Contest.  </a:t>
            </a:r>
          </a:p>
          <a:p>
            <a:pPr marL="628650" lvl="1" indent="-171450">
              <a:buFont typeface="Arial" panose="020B0604020202020204" pitchFamily="34" charset="0"/>
              <a:buChar char="•"/>
            </a:pPr>
            <a:r>
              <a:rPr lang="en-US" i="1" dirty="0"/>
              <a:t>The state of New Mexico has four districts: Northeast, Northwest, Southeast, and Southwest. Contest location will vary per district. ** Insert map that has 4-H Districts on it.</a:t>
            </a:r>
          </a:p>
          <a:p>
            <a:pPr marL="171450" lvl="0" indent="-171450" rtl="0">
              <a:buFont typeface="Arial" panose="020B0604020202020204" pitchFamily="34" charset="0"/>
              <a:buChar char="•"/>
            </a:pPr>
            <a:r>
              <a:rPr lang="en-US" i="1" dirty="0"/>
              <a:t>State Contest</a:t>
            </a:r>
          </a:p>
          <a:p>
            <a:pPr marL="628650" lvl="1" indent="-171450" rtl="0">
              <a:buFont typeface="Arial" panose="020B0604020202020204" pitchFamily="34" charset="0"/>
              <a:buChar char="•"/>
            </a:pPr>
            <a:r>
              <a:rPr lang="en-US" i="1" u="sng" dirty="0"/>
              <a:t>Senior members who qualify at county may compete in state contests.  </a:t>
            </a:r>
          </a:p>
          <a:p>
            <a:pPr marL="628650" lvl="1" indent="-171450" rtl="0">
              <a:buFont typeface="Arial" panose="020B0604020202020204" pitchFamily="34" charset="0"/>
              <a:buChar char="•"/>
            </a:pPr>
            <a:r>
              <a:rPr lang="en-US" i="1" dirty="0"/>
              <a:t>State contests include the New Mexico State 4-H Shooting Sports Championships in Raton</a:t>
            </a:r>
          </a:p>
          <a:p>
            <a:pPr marL="628650" lvl="1" indent="-171450" rtl="0">
              <a:buFont typeface="Arial" panose="020B0604020202020204" pitchFamily="34" charset="0"/>
              <a:buChar char="•"/>
            </a:pPr>
            <a:r>
              <a:rPr lang="en-US" i="1" dirty="0"/>
              <a:t> a variety of contests held at Senior Leadership Retreat and</a:t>
            </a:r>
          </a:p>
          <a:p>
            <a:pPr marL="628650" lvl="1" indent="-171450" rtl="0">
              <a:buFont typeface="Arial" panose="020B0604020202020204" pitchFamily="34" charset="0"/>
              <a:buChar char="•"/>
            </a:pPr>
            <a:r>
              <a:rPr lang="en-US" i="1" dirty="0"/>
              <a:t>State 4-H Conference.  </a:t>
            </a:r>
          </a:p>
          <a:p>
            <a:pPr marL="171450" lvl="0" indent="-171450" rtl="0">
              <a:buFont typeface="Arial" panose="020B0604020202020204" pitchFamily="34" charset="0"/>
              <a:buChar char="•"/>
            </a:pPr>
            <a:r>
              <a:rPr lang="en-US" i="1" dirty="0"/>
              <a:t>Nationals</a:t>
            </a:r>
          </a:p>
          <a:p>
            <a:pPr marL="628650" lvl="1" indent="-171450" rtl="0">
              <a:buFont typeface="Arial" panose="020B0604020202020204" pitchFamily="34" charset="0"/>
              <a:buChar char="•"/>
            </a:pPr>
            <a:r>
              <a:rPr lang="en-US" i="1" u="sng" dirty="0">
                <a:effectLst/>
              </a:rPr>
              <a:t>Some contests have national competitions for state winners.  Previous national contest sites include: </a:t>
            </a:r>
          </a:p>
          <a:p>
            <a:pPr marL="628650" lvl="1" indent="-171450" rtl="0">
              <a:buFont typeface="Arial" panose="020B0604020202020204" pitchFamily="34" charset="0"/>
              <a:buChar char="•"/>
            </a:pPr>
            <a:r>
              <a:rPr lang="en-US" i="1" dirty="0"/>
              <a:t>Grand Island, NE</a:t>
            </a:r>
          </a:p>
          <a:p>
            <a:pPr marL="628650" lvl="1" indent="-171450" rtl="0">
              <a:buFont typeface="Arial" panose="020B0604020202020204" pitchFamily="34" charset="0"/>
              <a:buChar char="•"/>
            </a:pPr>
            <a:r>
              <a:rPr lang="en-US" i="1" dirty="0"/>
              <a:t>Oklahoma City, OK</a:t>
            </a:r>
          </a:p>
          <a:p>
            <a:pPr marL="628650" lvl="1" indent="-171450" rtl="0">
              <a:buFont typeface="Arial" panose="020B0604020202020204" pitchFamily="34" charset="0"/>
              <a:buChar char="•"/>
            </a:pPr>
            <a:r>
              <a:rPr lang="en-US" i="1" dirty="0"/>
              <a:t>Louisville. KY</a:t>
            </a:r>
          </a:p>
          <a:p>
            <a:pPr marL="628650" lvl="1" indent="-171450" rtl="0">
              <a:buFont typeface="Arial" panose="020B0604020202020204" pitchFamily="34" charset="0"/>
              <a:buChar char="•"/>
            </a:pPr>
            <a:r>
              <a:rPr lang="en-US" i="1" dirty="0"/>
              <a:t>Kansas City, MO</a:t>
            </a:r>
          </a:p>
          <a:p>
            <a:pPr marL="628650" lvl="1" indent="-171450" rtl="0">
              <a:buFont typeface="Arial" panose="020B0604020202020204" pitchFamily="34" charset="0"/>
              <a:buChar char="•"/>
            </a:pPr>
            <a:r>
              <a:rPr lang="en-US" i="1" dirty="0"/>
              <a:t>Denver, CO</a:t>
            </a:r>
          </a:p>
          <a:p>
            <a:pPr marL="628650" lvl="1" indent="-171450" rtl="0">
              <a:buFont typeface="Arial" panose="020B0604020202020204" pitchFamily="34" charset="0"/>
              <a:buChar char="•"/>
            </a:pPr>
            <a:r>
              <a:rPr lang="en-US" i="1" dirty="0"/>
              <a:t>Atlanta, GA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20</a:t>
            </a:fld>
            <a:endParaRPr lang="en-US"/>
          </a:p>
        </p:txBody>
      </p:sp>
    </p:spTree>
    <p:extLst>
      <p:ext uri="{BB962C8B-B14F-4D97-AF65-F5344CB8AC3E}">
        <p14:creationId xmlns:p14="http://schemas.microsoft.com/office/powerpoint/2010/main" val="119591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Calendar</a:t>
            </a:r>
            <a:r>
              <a:rPr lang="en-US" baseline="0" dirty="0"/>
              <a:t> Overview- broken down into quarters beginning in October, the start of the new 4-H year.</a:t>
            </a:r>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21</a:t>
            </a:fld>
            <a:endParaRPr lang="en-US"/>
          </a:p>
        </p:txBody>
      </p:sp>
    </p:spTree>
    <p:extLst>
      <p:ext uri="{BB962C8B-B14F-4D97-AF65-F5344CB8AC3E}">
        <p14:creationId xmlns:p14="http://schemas.microsoft.com/office/powerpoint/2010/main" val="104188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latin typeface="Calibri" panose="020F0502020204030204" pitchFamily="34" charset="0"/>
                <a:cs typeface="Calibri" panose="020F0502020204030204" pitchFamily="34" charset="0"/>
              </a:rPr>
              <a:t>Script notes:</a:t>
            </a:r>
          </a:p>
          <a:p>
            <a:pPr lvl="0" rtl="0"/>
            <a:r>
              <a:rPr lang="en-US" i="1" dirty="0">
                <a:latin typeface="Calibri" panose="020F0502020204030204" pitchFamily="34" charset="0"/>
                <a:cs typeface="Calibri" panose="020F0502020204030204" pitchFamily="34" charset="0"/>
              </a:rPr>
              <a:t>In order to meet the requirements of 4-H Special Interest programming, the following criteria is established:</a:t>
            </a:r>
          </a:p>
          <a:p>
            <a:pPr lvl="1" rtl="0"/>
            <a:r>
              <a:rPr lang="en-US" i="1" dirty="0">
                <a:latin typeface="Calibri" panose="020F0502020204030204" pitchFamily="34" charset="0"/>
                <a:cs typeface="Calibri" panose="020F0502020204030204" pitchFamily="34" charset="0"/>
              </a:rPr>
              <a:t>1. Every effort must be made by the participating adults to help youths understand from the outset that they are participating in a 4-H program. Participating youth are 4-H members and will be enrolled through the 4-H computer enrollment system. </a:t>
            </a:r>
          </a:p>
          <a:p>
            <a:pPr lvl="1" rtl="0"/>
            <a:r>
              <a:rPr lang="en-US" i="1" dirty="0">
                <a:latin typeface="Calibri" panose="020F0502020204030204" pitchFamily="34" charset="0"/>
                <a:cs typeface="Calibri" panose="020F0502020204030204" pitchFamily="34" charset="0"/>
              </a:rPr>
              <a:t>2. A minimum of six contact hours must be made with the youth audience.</a:t>
            </a:r>
          </a:p>
          <a:p>
            <a:pPr lvl="1" rtl="0"/>
            <a:r>
              <a:rPr lang="en-US" i="1" dirty="0">
                <a:latin typeface="Calibri" panose="020F0502020204030204" pitchFamily="34" charset="0"/>
                <a:cs typeface="Calibri" panose="020F0502020204030204" pitchFamily="34" charset="0"/>
              </a:rPr>
              <a:t>3. The program must consist of planned educational objectives that can be evaluated.  A planned follow-up is recommended to encourage youth to take advantage of additional 4-H opportunities within the 4-H youth development program. </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22</a:t>
            </a:fld>
            <a:endParaRPr lang="en-US"/>
          </a:p>
        </p:txBody>
      </p:sp>
    </p:spTree>
    <p:extLst>
      <p:ext uri="{BB962C8B-B14F-4D97-AF65-F5344CB8AC3E}">
        <p14:creationId xmlns:p14="http://schemas.microsoft.com/office/powerpoint/2010/main" val="54882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solidFill>
                  <a:schemeClr val="tx1"/>
                </a:solidFill>
              </a:rPr>
              <a:t>Script notes:</a:t>
            </a:r>
          </a:p>
          <a:p>
            <a:pPr marL="171450" lvl="0" indent="-171450" rtl="0">
              <a:buFont typeface="Arial" panose="020B0604020202020204" pitchFamily="34" charset="0"/>
              <a:buChar char="•"/>
            </a:pPr>
            <a:r>
              <a:rPr lang="en-US" i="1" dirty="0">
                <a:solidFill>
                  <a:schemeClr val="tx1"/>
                </a:solidFill>
              </a:rPr>
              <a:t>4- H School Enrichment groups can be established if school administration and the classroom teacher are supportive. </a:t>
            </a:r>
          </a:p>
          <a:p>
            <a:pPr marL="171450" lvl="0" indent="-171450" rtl="0">
              <a:buFont typeface="Arial" panose="020B0604020202020204" pitchFamily="34" charset="0"/>
              <a:buChar char="•"/>
            </a:pPr>
            <a:r>
              <a:rPr lang="en-US" i="1" dirty="0">
                <a:solidFill>
                  <a:schemeClr val="tx1"/>
                </a:solidFill>
              </a:rPr>
              <a:t>The group focuses on a subject matter topic. Topics can include any of those projects pursued by club members, in addition to those specifically designed for shorter term involvement. </a:t>
            </a:r>
          </a:p>
          <a:p>
            <a:pPr marL="171450" lvl="0" indent="-171450" rtl="0">
              <a:buFont typeface="Arial" panose="020B0604020202020204" pitchFamily="34" charset="0"/>
              <a:buChar char="•"/>
            </a:pPr>
            <a:r>
              <a:rPr lang="en-US" i="1" dirty="0">
                <a:solidFill>
                  <a:schemeClr val="tx1"/>
                </a:solidFill>
              </a:rPr>
              <a:t>Adult leadership can be provided by the classroom teacher, county extension agent, teen and adult volunteers, other community volunteers or a combination of these individuals.</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23</a:t>
            </a:fld>
            <a:endParaRPr lang="en-US"/>
          </a:p>
        </p:txBody>
      </p:sp>
    </p:spTree>
    <p:extLst>
      <p:ext uri="{BB962C8B-B14F-4D97-AF65-F5344CB8AC3E}">
        <p14:creationId xmlns:p14="http://schemas.microsoft.com/office/powerpoint/2010/main" val="388653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Script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4-H has a unique hands-on approach that gives youth the opportunity to learn by doing and build life skills.</a:t>
            </a:r>
          </a:p>
          <a:p>
            <a:r>
              <a:rPr lang="en-US" sz="1200" i="1" dirty="0"/>
              <a:t>4-Hers are:</a:t>
            </a:r>
          </a:p>
          <a:p>
            <a:pPr marL="171450" lvl="0" indent="-171450" rtl="0">
              <a:buFont typeface="Arial" panose="020B0604020202020204" pitchFamily="34" charset="0"/>
              <a:buChar char="•"/>
            </a:pPr>
            <a:r>
              <a:rPr lang="en-US" sz="1200" i="1" dirty="0"/>
              <a:t>More likely to give back to their communities</a:t>
            </a:r>
          </a:p>
          <a:p>
            <a:pPr marL="171450" lvl="0" indent="-171450" rtl="0">
              <a:buFont typeface="Arial" panose="020B0604020202020204" pitchFamily="34" charset="0"/>
              <a:buChar char="•"/>
            </a:pPr>
            <a:r>
              <a:rPr lang="en-US" sz="1200" i="1" dirty="0"/>
              <a:t>More likely to make healthier choices</a:t>
            </a:r>
          </a:p>
          <a:p>
            <a:pPr marL="171450" lvl="0" indent="-171450" rtl="0">
              <a:buFont typeface="Arial" panose="020B0604020202020204" pitchFamily="34" charset="0"/>
              <a:buChar char="•"/>
            </a:pPr>
            <a:r>
              <a:rPr lang="en-US" sz="1200" i="1" dirty="0"/>
              <a:t>More likely to participate in STEM activities</a:t>
            </a:r>
          </a:p>
          <a:p>
            <a:pPr marL="171450" lvl="0" indent="-171450" rtl="0">
              <a:buFont typeface="Arial" panose="020B0604020202020204" pitchFamily="34" charset="0"/>
              <a:buChar char="•"/>
            </a:pPr>
            <a:r>
              <a:rPr lang="en-US" sz="1200" i="1" dirty="0"/>
              <a:t>More likely to be civically active</a:t>
            </a:r>
          </a:p>
          <a:p>
            <a:pPr marL="171450" lvl="0" indent="-171450" rtl="0">
              <a:buFont typeface="Arial" panose="020B0604020202020204" pitchFamily="34" charset="0"/>
              <a:buChar char="•"/>
            </a:pPr>
            <a:r>
              <a:rPr lang="en-US" sz="1200" i="1" dirty="0"/>
              <a:t>More likely to participate in science activities outside of school time</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24</a:t>
            </a:fld>
            <a:endParaRPr lang="en-US"/>
          </a:p>
        </p:txBody>
      </p:sp>
    </p:spTree>
    <p:extLst>
      <p:ext uri="{BB962C8B-B14F-4D97-AF65-F5344CB8AC3E}">
        <p14:creationId xmlns:p14="http://schemas.microsoft.com/office/powerpoint/2010/main" val="1680561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25</a:t>
            </a:fld>
            <a:endParaRPr lang="en-US"/>
          </a:p>
        </p:txBody>
      </p:sp>
    </p:spTree>
    <p:extLst>
      <p:ext uri="{BB962C8B-B14F-4D97-AF65-F5344CB8AC3E}">
        <p14:creationId xmlns:p14="http://schemas.microsoft.com/office/powerpoint/2010/main" val="327149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26</a:t>
            </a:fld>
            <a:endParaRPr lang="en-US"/>
          </a:p>
        </p:txBody>
      </p:sp>
    </p:spTree>
    <p:extLst>
      <p:ext uri="{BB962C8B-B14F-4D97-AF65-F5344CB8AC3E}">
        <p14:creationId xmlns:p14="http://schemas.microsoft.com/office/powerpoint/2010/main" val="253371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3</a:t>
            </a:fld>
            <a:endParaRPr lang="en-US"/>
          </a:p>
        </p:txBody>
      </p:sp>
    </p:spTree>
    <p:extLst>
      <p:ext uri="{BB962C8B-B14F-4D97-AF65-F5344CB8AC3E}">
        <p14:creationId xmlns:p14="http://schemas.microsoft.com/office/powerpoint/2010/main" val="187896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4</a:t>
            </a:fld>
            <a:endParaRPr lang="en-US"/>
          </a:p>
        </p:txBody>
      </p:sp>
    </p:spTree>
    <p:extLst>
      <p:ext uri="{BB962C8B-B14F-4D97-AF65-F5344CB8AC3E}">
        <p14:creationId xmlns:p14="http://schemas.microsoft.com/office/powerpoint/2010/main" val="327277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b="0" i="1" dirty="0"/>
              <a:t>Extension Agents are responsible for:</a:t>
            </a:r>
          </a:p>
          <a:p>
            <a:pPr marL="171450" lvl="0" indent="-171450" rtl="0">
              <a:buFont typeface="Arial" panose="020B0604020202020204" pitchFamily="34" charset="0"/>
              <a:buChar char="•"/>
            </a:pPr>
            <a:r>
              <a:rPr lang="en-US" b="0" i="1" dirty="0"/>
              <a:t>County 4-H program planning, implementation and evaluation;</a:t>
            </a:r>
          </a:p>
          <a:p>
            <a:pPr marL="171450" lvl="0" indent="-171450" rtl="0">
              <a:buFont typeface="Arial" panose="020B0604020202020204" pitchFamily="34" charset="0"/>
              <a:buChar char="•"/>
            </a:pPr>
            <a:r>
              <a:rPr lang="en-US" b="0" i="1" dirty="0"/>
              <a:t>Informing 4-H clientele regarding projects, programs, opportunities and policies of the New Mexico State University Cooperative Extension Service Youth Development programs;</a:t>
            </a:r>
          </a:p>
          <a:p>
            <a:pPr marL="171450" lvl="0" indent="-171450" rtl="0">
              <a:buFont typeface="Arial" panose="020B0604020202020204" pitchFamily="34" charset="0"/>
              <a:buChar char="•"/>
            </a:pPr>
            <a:r>
              <a:rPr lang="en-US" b="0" i="1" dirty="0"/>
              <a:t>Assuring that the 4-H program provides educational opportunities to assist in the youth development process;</a:t>
            </a:r>
          </a:p>
          <a:p>
            <a:pPr marL="171450" lvl="0" indent="-171450" rtl="0">
              <a:buFont typeface="Arial" panose="020B0604020202020204" pitchFamily="34" charset="0"/>
              <a:buChar char="•"/>
            </a:pPr>
            <a:r>
              <a:rPr lang="en-US" b="0" i="1" dirty="0"/>
              <a:t>Developing the volunteer 4-H leadership necessary to conduct 4-H events and activities at the local club and county levels;</a:t>
            </a:r>
          </a:p>
          <a:p>
            <a:pPr marL="171450" lvl="0" indent="-171450" rtl="0">
              <a:buFont typeface="Arial" panose="020B0604020202020204" pitchFamily="34" charset="0"/>
              <a:buChar char="•"/>
            </a:pPr>
            <a:r>
              <a:rPr lang="en-US" b="0" i="1" dirty="0"/>
              <a:t>Conducting 4-H adult volunteer leader screening;</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5</a:t>
            </a:fld>
            <a:endParaRPr lang="en-US"/>
          </a:p>
        </p:txBody>
      </p:sp>
    </p:spTree>
    <p:extLst>
      <p:ext uri="{BB962C8B-B14F-4D97-AF65-F5344CB8AC3E}">
        <p14:creationId xmlns:p14="http://schemas.microsoft.com/office/powerpoint/2010/main" val="80171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pPr lvl="0"/>
            <a:r>
              <a:rPr lang="en-US" i="1" dirty="0"/>
              <a:t>Extension Agents are Responsible for</a:t>
            </a:r>
          </a:p>
          <a:p>
            <a:pPr marL="171450" indent="-171450">
              <a:buFont typeface="Arial" panose="020B0604020202020204" pitchFamily="34" charset="0"/>
              <a:buChar char="•"/>
            </a:pPr>
            <a:r>
              <a:rPr lang="en-US" i="1" dirty="0"/>
              <a:t>Securing, managing and accounting for the resources needed to conduct effective educational 4-H programs;</a:t>
            </a:r>
          </a:p>
          <a:p>
            <a:pPr marL="171450" indent="-171450">
              <a:buFont typeface="Arial" panose="020B0604020202020204" pitchFamily="34" charset="0"/>
              <a:buChar char="•"/>
            </a:pPr>
            <a:r>
              <a:rPr lang="en-US" i="1" dirty="0"/>
              <a:t>Coordinating program efforts, interpreting policies and serving as a representative of the New Mexico Cooperative Extension Service;</a:t>
            </a:r>
          </a:p>
          <a:p>
            <a:pPr marL="171450" indent="-171450">
              <a:buFont typeface="Arial" panose="020B0604020202020204" pitchFamily="34" charset="0"/>
              <a:buChar char="•"/>
            </a:pPr>
            <a:r>
              <a:rPr lang="en-US" i="1" dirty="0"/>
              <a:t>Serving as an advisor to county 4-H clubs, committees, councils and associations;</a:t>
            </a:r>
          </a:p>
          <a:p>
            <a:pPr marL="171450" indent="-171450">
              <a:buFont typeface="Arial" panose="020B0604020202020204" pitchFamily="34" charset="0"/>
              <a:buChar char="•"/>
            </a:pPr>
            <a:r>
              <a:rPr lang="en-US" i="1" dirty="0"/>
              <a:t>Has final authority in matters of conduct, discipline, health and safety in connection with 4-H members and leaders attending 4-H events and activities located in the county, state, or outside of the state; and</a:t>
            </a:r>
          </a:p>
          <a:p>
            <a:pPr marL="171450" indent="-171450">
              <a:buFont typeface="Arial" panose="020B0604020202020204" pitchFamily="34" charset="0"/>
              <a:buChar char="•"/>
            </a:pPr>
            <a:r>
              <a:rPr lang="en-US" i="1" dirty="0"/>
              <a:t>Insure that all 4-H programs and activities are within the provisions of Title VI of the Civil Rights Act, Title IX of the education Amendment of 1972 and Title II of the Americans with Disabilities Act of 1990</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6</a:t>
            </a:fld>
            <a:endParaRPr lang="en-US"/>
          </a:p>
        </p:txBody>
      </p:sp>
    </p:spTree>
    <p:extLst>
      <p:ext uri="{BB962C8B-B14F-4D97-AF65-F5344CB8AC3E}">
        <p14:creationId xmlns:p14="http://schemas.microsoft.com/office/powerpoint/2010/main" val="230075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Script notes:</a:t>
            </a:r>
          </a:p>
          <a:p>
            <a:pPr lvl="0" rtl="0"/>
            <a:r>
              <a:rPr lang="en-US" i="1" dirty="0"/>
              <a:t>Who is 4-H?</a:t>
            </a:r>
          </a:p>
          <a:p>
            <a:pPr marL="171450" lvl="0" indent="-171450" rtl="0">
              <a:buFont typeface="Arial" panose="020B0604020202020204" pitchFamily="34" charset="0"/>
              <a:buChar char="•"/>
            </a:pPr>
            <a:r>
              <a:rPr lang="en-US" i="1" dirty="0"/>
              <a:t>Youth development program for ages 5-18,</a:t>
            </a:r>
          </a:p>
          <a:p>
            <a:pPr marL="171450" lvl="0" indent="-171450" rtl="0">
              <a:buFont typeface="Arial" panose="020B0604020202020204" pitchFamily="34" charset="0"/>
              <a:buChar char="•"/>
            </a:pPr>
            <a:r>
              <a:rPr lang="en-US" i="1" dirty="0"/>
              <a:t>Hands-on learning experiences that are fun and focus on areas of interests identified by the members. </a:t>
            </a:r>
          </a:p>
          <a:p>
            <a:pPr marL="171450" lvl="0" indent="-171450" rtl="0">
              <a:buFont typeface="Arial" panose="020B0604020202020204" pitchFamily="34" charset="0"/>
              <a:buChar char="•"/>
            </a:pPr>
            <a:r>
              <a:rPr lang="en-US" i="1" dirty="0"/>
              <a:t>4-H activities and requirements vary by age.  Our youngest group is the </a:t>
            </a:r>
            <a:r>
              <a:rPr lang="en-US" i="1" dirty="0" err="1"/>
              <a:t>Cloverbuds</a:t>
            </a:r>
            <a:r>
              <a:rPr lang="en-US" i="1" dirty="0"/>
              <a:t>, who</a:t>
            </a:r>
          </a:p>
          <a:p>
            <a:pPr marL="628650" lvl="1" indent="-171450" rtl="0">
              <a:buFont typeface="Arial" panose="020B0604020202020204" pitchFamily="34" charset="0"/>
              <a:buChar char="•"/>
            </a:pPr>
            <a:r>
              <a:rPr lang="en-US" i="1" dirty="0"/>
              <a:t>range from five and in kindergarten to about eight and in second grade.  </a:t>
            </a:r>
          </a:p>
          <a:p>
            <a:pPr marL="628650" lvl="1" indent="-171450" rtl="0">
              <a:buFont typeface="Arial" panose="020B0604020202020204" pitchFamily="34" charset="0"/>
              <a:buChar char="•"/>
            </a:pPr>
            <a:r>
              <a:rPr lang="en-US" i="1" dirty="0"/>
              <a:t>This group is non-competitive, and the focus is on participation.</a:t>
            </a:r>
          </a:p>
          <a:p>
            <a:pPr marL="171450" lvl="0" indent="-171450" rtl="0">
              <a:buFont typeface="Arial" panose="020B0604020202020204" pitchFamily="34" charset="0"/>
              <a:buChar char="•"/>
            </a:pPr>
            <a:r>
              <a:rPr lang="en-US" i="1" dirty="0"/>
              <a:t>Regular members include </a:t>
            </a:r>
          </a:p>
          <a:p>
            <a:pPr marL="628650" lvl="1" indent="-171450" rtl="0">
              <a:buFont typeface="Arial" panose="020B0604020202020204" pitchFamily="34" charset="0"/>
              <a:buChar char="•"/>
            </a:pPr>
            <a:r>
              <a:rPr lang="en-US" i="1" dirty="0"/>
              <a:t> Novice,</a:t>
            </a:r>
          </a:p>
          <a:p>
            <a:pPr marL="628650" lvl="1" indent="-171450" rtl="0">
              <a:buFont typeface="Arial" panose="020B0604020202020204" pitchFamily="34" charset="0"/>
              <a:buChar char="•"/>
            </a:pPr>
            <a:r>
              <a:rPr lang="en-US" i="1" dirty="0"/>
              <a:t> Junior, </a:t>
            </a:r>
          </a:p>
          <a:p>
            <a:pPr marL="628650" lvl="1" indent="-171450" rtl="0">
              <a:buFont typeface="Arial" panose="020B0604020202020204" pitchFamily="34" charset="0"/>
              <a:buChar char="•"/>
            </a:pPr>
            <a:r>
              <a:rPr lang="en-US" i="1" dirty="0"/>
              <a:t>Senior.  </a:t>
            </a:r>
          </a:p>
          <a:p>
            <a:pPr marL="171450" lvl="0" indent="-171450" rtl="0">
              <a:buFont typeface="Arial" panose="020B0604020202020204" pitchFamily="34" charset="0"/>
              <a:buChar char="•"/>
            </a:pPr>
            <a:r>
              <a:rPr lang="en-US" i="1" dirty="0"/>
              <a:t>Projects: Members may show animals, compete in shooting sports projects, and complete projects such as photography. </a:t>
            </a:r>
          </a:p>
          <a:p>
            <a:pPr marL="171450" lvl="0" indent="-171450" rtl="0">
              <a:buFont typeface="Arial" panose="020B0604020202020204" pitchFamily="34" charset="0"/>
              <a:buChar char="•"/>
            </a:pPr>
            <a:r>
              <a:rPr lang="en-US" i="1" dirty="0"/>
              <a:t>Members must enroll in one or more of the over 200 project areas.  </a:t>
            </a:r>
          </a:p>
          <a:p>
            <a:pPr marL="171450" lvl="0" indent="-171450" rtl="0">
              <a:buFont typeface="Arial" panose="020B0604020202020204" pitchFamily="34" charset="0"/>
              <a:buChar char="•"/>
            </a:pPr>
            <a:r>
              <a:rPr lang="en-US" i="1" dirty="0"/>
              <a:t>For specifics on ages and project lists, please contact your county extension office. </a:t>
            </a:r>
            <a:endParaRPr lang="en-US" dirty="0"/>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7</a:t>
            </a:fld>
            <a:endParaRPr lang="en-US"/>
          </a:p>
        </p:txBody>
      </p:sp>
    </p:spTree>
    <p:extLst>
      <p:ext uri="{BB962C8B-B14F-4D97-AF65-F5344CB8AC3E}">
        <p14:creationId xmlns:p14="http://schemas.microsoft.com/office/powerpoint/2010/main" val="385276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i="1" dirty="0"/>
              <a:t>Who are 4-H Leaders?</a:t>
            </a:r>
          </a:p>
          <a:p>
            <a:r>
              <a:rPr lang="en-US" sz="1200" i="1" dirty="0"/>
              <a:t>4-H volunteers are important to the success of the 4-H program. Adults 18 and over may apply to be a 4-H volunteer through the county extension service.</a:t>
            </a:r>
            <a:endParaRPr lang="en-US" i="1" dirty="0"/>
          </a:p>
        </p:txBody>
      </p:sp>
      <p:sp>
        <p:nvSpPr>
          <p:cNvPr id="4" name="Slide Number Placeholder 3"/>
          <p:cNvSpPr>
            <a:spLocks noGrp="1"/>
          </p:cNvSpPr>
          <p:nvPr>
            <p:ph type="sldNum" sz="quarter" idx="10"/>
          </p:nvPr>
        </p:nvSpPr>
        <p:spPr/>
        <p:txBody>
          <a:bodyPr/>
          <a:lstStyle/>
          <a:p>
            <a:fld id="{EB65C819-F2F5-B540-9058-DAE7E86675A7}" type="slidenum">
              <a:rPr lang="en-US" smtClean="0"/>
              <a:t>8</a:t>
            </a:fld>
            <a:endParaRPr lang="en-US"/>
          </a:p>
        </p:txBody>
      </p:sp>
    </p:spTree>
    <p:extLst>
      <p:ext uri="{BB962C8B-B14F-4D97-AF65-F5344CB8AC3E}">
        <p14:creationId xmlns:p14="http://schemas.microsoft.com/office/powerpoint/2010/main" val="402902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C819-F2F5-B540-9058-DAE7E86675A7}" type="slidenum">
              <a:rPr lang="en-US" smtClean="0"/>
              <a:t>9</a:t>
            </a:fld>
            <a:endParaRPr lang="en-US"/>
          </a:p>
        </p:txBody>
      </p:sp>
    </p:spTree>
    <p:extLst>
      <p:ext uri="{BB962C8B-B14F-4D97-AF65-F5344CB8AC3E}">
        <p14:creationId xmlns:p14="http://schemas.microsoft.com/office/powerpoint/2010/main" val="81570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2269"/>
          </a:xfrm>
        </p:spPr>
        <p:txBody>
          <a:bodyPr/>
          <a:lstStyle/>
          <a:p>
            <a:r>
              <a:rPr lang="en-US" dirty="0"/>
              <a:t>Click to edit Master title style</a:t>
            </a:r>
          </a:p>
        </p:txBody>
      </p:sp>
      <p:sp>
        <p:nvSpPr>
          <p:cNvPr id="9" name="Text Placeholder 8"/>
          <p:cNvSpPr>
            <a:spLocks noGrp="1"/>
          </p:cNvSpPr>
          <p:nvPr>
            <p:ph type="body" sz="quarter" idx="10"/>
          </p:nvPr>
        </p:nvSpPr>
        <p:spPr>
          <a:xfrm>
            <a:off x="628650" y="1276866"/>
            <a:ext cx="7886700" cy="4333360"/>
          </a:xfrm>
        </p:spPr>
        <p:txBody>
          <a:bodyPr/>
          <a:lstStyle/>
          <a:p>
            <a:pPr lvl="0"/>
            <a:r>
              <a:rPr lang="en-US" dirty="0"/>
              <a:t>Click to edit Master text styles</a:t>
            </a:r>
          </a:p>
        </p:txBody>
      </p:sp>
    </p:spTree>
    <p:extLst>
      <p:ext uri="{BB962C8B-B14F-4D97-AF65-F5344CB8AC3E}">
        <p14:creationId xmlns:p14="http://schemas.microsoft.com/office/powerpoint/2010/main" val="59369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6" name="Text Box 21"/>
          <p:cNvSpPr txBox="1"/>
          <p:nvPr userDrawn="1"/>
        </p:nvSpPr>
        <p:spPr>
          <a:xfrm>
            <a:off x="5092329" y="811345"/>
            <a:ext cx="2892425" cy="60421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a:lstStyle/>
          <a:p>
            <a:pPr algn="r">
              <a:spcBef>
                <a:spcPts val="0"/>
              </a:spcBef>
              <a:spcAft>
                <a:spcPts val="0"/>
              </a:spcAft>
              <a:defRPr/>
            </a:pPr>
            <a:r>
              <a:rPr lang="en-US" sz="1050" b="1" dirty="0">
                <a:solidFill>
                  <a:srgbClr val="610B2B"/>
                </a:solidFill>
                <a:latin typeface="Calibri" charset="0"/>
                <a:ea typeface="Calibri" charset="0"/>
                <a:cs typeface="Calibri" charset="0"/>
              </a:rPr>
              <a:t>BE BOLD. </a:t>
            </a:r>
            <a:r>
              <a:rPr lang="en-US" sz="1050" b="0" dirty="0">
                <a:solidFill>
                  <a:srgbClr val="610B2B"/>
                </a:solidFill>
                <a:latin typeface="Calibri" charset="0"/>
                <a:ea typeface="Calibri" charset="0"/>
                <a:cs typeface="Calibri" charset="0"/>
              </a:rPr>
              <a:t>Shape the Future.</a:t>
            </a:r>
          </a:p>
          <a:p>
            <a:pPr algn="r">
              <a:spcBef>
                <a:spcPts val="0"/>
              </a:spcBef>
              <a:spcAft>
                <a:spcPts val="0"/>
              </a:spcAft>
              <a:defRPr/>
            </a:pPr>
            <a:r>
              <a:rPr lang="en-US" sz="1050" b="1" dirty="0">
                <a:solidFill>
                  <a:srgbClr val="610B2B"/>
                </a:solidFill>
                <a:latin typeface="Calibri" charset="0"/>
                <a:ea typeface="Calibri" charset="0"/>
                <a:cs typeface="Calibri" charset="0"/>
              </a:rPr>
              <a:t>New Mexico State University</a:t>
            </a:r>
            <a:br>
              <a:rPr lang="en-US" sz="1050" b="1" dirty="0">
                <a:solidFill>
                  <a:srgbClr val="610B2B"/>
                </a:solidFill>
                <a:latin typeface="Calibri" charset="0"/>
                <a:ea typeface="Calibri" charset="0"/>
                <a:cs typeface="Calibri" charset="0"/>
              </a:rPr>
            </a:br>
            <a:r>
              <a:rPr lang="en-US" sz="1050" b="1" dirty="0" err="1">
                <a:solidFill>
                  <a:srgbClr val="610B2B"/>
                </a:solidFill>
                <a:latin typeface="Calibri" charset="0"/>
                <a:ea typeface="Calibri" charset="0"/>
                <a:cs typeface="Calibri" charset="0"/>
              </a:rPr>
              <a:t>aces.nmsu.edu</a:t>
            </a: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p:txBody>
      </p:sp>
      <p:grpSp>
        <p:nvGrpSpPr>
          <p:cNvPr id="17" name="Group 34"/>
          <p:cNvGrpSpPr>
            <a:grpSpLocks/>
          </p:cNvGrpSpPr>
          <p:nvPr userDrawn="1"/>
        </p:nvGrpSpPr>
        <p:grpSpPr bwMode="auto">
          <a:xfrm>
            <a:off x="8039100" y="609600"/>
            <a:ext cx="1104900" cy="1203325"/>
            <a:chOff x="0" y="0"/>
            <a:chExt cx="1960880" cy="2134870"/>
          </a:xfrm>
        </p:grpSpPr>
        <p:sp>
          <p:nvSpPr>
            <p:cNvPr id="18" name="Rectangle 17"/>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19" name="Picture 36" descr="Macintosh HD:Users:nickyboyfloyd:Desktop:NMlogo_1colorstate_noU_black_btm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3"/>
          <p:cNvSpPr txBox="1">
            <a:spLocks noChangeArrowheads="1"/>
          </p:cNvSpPr>
          <p:nvPr userDrawn="1"/>
        </p:nvSpPr>
        <p:spPr bwMode="auto">
          <a:xfrm>
            <a:off x="0" y="152400"/>
            <a:ext cx="9144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0" fontAlgn="base" hangingPunct="0">
              <a:spcBef>
                <a:spcPct val="0"/>
              </a:spcBef>
              <a:spcAft>
                <a:spcPct val="0"/>
              </a:spcAft>
              <a:defRPr sz="3800" b="1">
                <a:solidFill>
                  <a:srgbClr val="610B2B"/>
                </a:solidFill>
                <a:latin typeface="Open Sans"/>
                <a:ea typeface="+mj-ea"/>
                <a:cs typeface="Open Sans"/>
              </a:defRPr>
            </a:lvl1pPr>
            <a:lvl2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2pPr>
            <a:lvl3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3pPr>
            <a:lvl4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4pPr>
            <a:lvl5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pPr>
              <a:defRPr/>
            </a:pPr>
            <a:r>
              <a:rPr lang="en-US" sz="2400" baseline="0" dirty="0">
                <a:solidFill>
                  <a:schemeClr val="bg1"/>
                </a:solidFill>
                <a:latin typeface="Calibri" charset="0"/>
                <a:ea typeface="Calibri" charset="0"/>
                <a:cs typeface="Calibri" charset="0"/>
              </a:rPr>
              <a:t>College of Agricultural,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Consumer and Environmental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Sciences</a:t>
            </a:r>
          </a:p>
        </p:txBody>
      </p:sp>
      <p:sp>
        <p:nvSpPr>
          <p:cNvPr id="25" name="Rectangle 24"/>
          <p:cNvSpPr/>
          <p:nvPr userDrawn="1"/>
        </p:nvSpPr>
        <p:spPr>
          <a:xfrm>
            <a:off x="0" y="6228027"/>
            <a:ext cx="9144000" cy="629973"/>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4" name="TextBox 23"/>
          <p:cNvSpPr txBox="1">
            <a:spLocks noChangeArrowheads="1"/>
          </p:cNvSpPr>
          <p:nvPr userDrawn="1"/>
        </p:nvSpPr>
        <p:spPr bwMode="auto">
          <a:xfrm>
            <a:off x="0" y="6264887"/>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1200" dirty="0">
                <a:solidFill>
                  <a:schemeClr val="bg1"/>
                </a:solidFill>
                <a:latin typeface="Calibri" charset="0"/>
                <a:ea typeface="Calibri" charset="0"/>
                <a:cs typeface="Calibri" charset="0"/>
              </a:rPr>
              <a:t>The College of Agricultural, Consumer and Environmental Sciences is an engine for economic and community development</a:t>
            </a:r>
            <a:br>
              <a:rPr lang="en-US" sz="1200" dirty="0">
                <a:solidFill>
                  <a:schemeClr val="bg1"/>
                </a:solidFill>
                <a:latin typeface="Calibri" charset="0"/>
                <a:ea typeface="Calibri" charset="0"/>
                <a:cs typeface="Calibri" charset="0"/>
              </a:rPr>
            </a:br>
            <a:r>
              <a:rPr lang="en-US" sz="1200" dirty="0">
                <a:solidFill>
                  <a:schemeClr val="bg1"/>
                </a:solidFill>
                <a:latin typeface="Calibri" charset="0"/>
                <a:ea typeface="Calibri" charset="0"/>
                <a:cs typeface="Calibri" charset="0"/>
              </a:rPr>
              <a:t> in New Mexico, improving the lives of New Mexicans through academic, research, and Extension programs.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8" name="Content Placeholder 2"/>
          <p:cNvSpPr>
            <a:spLocks noGrp="1"/>
          </p:cNvSpPr>
          <p:nvPr>
            <p:ph idx="1"/>
          </p:nvPr>
        </p:nvSpPr>
        <p:spPr>
          <a:xfrm>
            <a:off x="536575" y="752441"/>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4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comparison">
    <p:spTree>
      <p:nvGrpSpPr>
        <p:cNvPr id="1" name=""/>
        <p:cNvGrpSpPr/>
        <p:nvPr/>
      </p:nvGrpSpPr>
      <p:grpSpPr>
        <a:xfrm>
          <a:off x="0" y="0"/>
          <a:ext cx="0" cy="0"/>
          <a:chOff x="0" y="0"/>
          <a:chExt cx="0" cy="0"/>
        </a:xfrm>
      </p:grpSpPr>
      <p:sp>
        <p:nvSpPr>
          <p:cNvPr id="19" name="Title 1"/>
          <p:cNvSpPr>
            <a:spLocks noGrp="1"/>
          </p:cNvSpPr>
          <p:nvPr>
            <p:ph type="title"/>
          </p:nvPr>
        </p:nvSpPr>
        <p:spPr>
          <a:xfrm>
            <a:off x="628650" y="365126"/>
            <a:ext cx="7886700" cy="1325563"/>
          </a:xfrm>
        </p:spPr>
        <p:txBody>
          <a:bodyPr/>
          <a:lstStyle/>
          <a:p>
            <a:r>
              <a:rPr lang="en-US" dirty="0"/>
              <a:t>Click to edit Master title style</a:t>
            </a:r>
          </a:p>
        </p:txBody>
      </p:sp>
      <p:sp>
        <p:nvSpPr>
          <p:cNvPr id="20" name="Content Placeholder 2"/>
          <p:cNvSpPr>
            <a:spLocks noGrp="1"/>
          </p:cNvSpPr>
          <p:nvPr>
            <p:ph sz="half" idx="1"/>
          </p:nvPr>
        </p:nvSpPr>
        <p:spPr>
          <a:xfrm>
            <a:off x="628650" y="1825625"/>
            <a:ext cx="3886200" cy="4333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338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2686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7"/>
            <a:ext cx="4629150" cy="43545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2479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32B4-B9F1-2D4E-B3AA-28EE17FAE9C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EB0B17-A022-E94F-BEA0-258613EAC1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A50ACD-91B3-5745-B526-15A6CA8B94CC}"/>
              </a:ext>
            </a:extLst>
          </p:cNvPr>
          <p:cNvSpPr>
            <a:spLocks noGrp="1"/>
          </p:cNvSpPr>
          <p:nvPr>
            <p:ph type="dt" sz="half" idx="10"/>
          </p:nvPr>
        </p:nvSpPr>
        <p:spPr/>
        <p:txBody>
          <a:bodyPr/>
          <a:lstStyle/>
          <a:p>
            <a:fld id="{64EC223A-751A-2F47-9A84-A3D9D30DC0ED}" type="datetimeFigureOut">
              <a:rPr lang="en-US" smtClean="0"/>
              <a:t>11/22/2022</a:t>
            </a:fld>
            <a:endParaRPr lang="en-US"/>
          </a:p>
        </p:txBody>
      </p:sp>
      <p:sp>
        <p:nvSpPr>
          <p:cNvPr id="5" name="Footer Placeholder 4">
            <a:extLst>
              <a:ext uri="{FF2B5EF4-FFF2-40B4-BE49-F238E27FC236}">
                <a16:creationId xmlns:a16="http://schemas.microsoft.com/office/drawing/2014/main" id="{6646D02D-3E8F-C246-B77D-E6AFCF63D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C2993-6458-9247-9129-79FD57C3084E}"/>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2749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3A71D-6B1C-1C44-864A-193440374ADD}"/>
              </a:ext>
            </a:extLst>
          </p:cNvPr>
          <p:cNvSpPr>
            <a:spLocks noGrp="1"/>
          </p:cNvSpPr>
          <p:nvPr>
            <p:ph type="dt" sz="half" idx="10"/>
          </p:nvPr>
        </p:nvSpPr>
        <p:spPr/>
        <p:txBody>
          <a:bodyPr/>
          <a:lstStyle/>
          <a:p>
            <a:fld id="{64EC223A-751A-2F47-9A84-A3D9D30DC0ED}" type="datetimeFigureOut">
              <a:rPr lang="en-US" smtClean="0"/>
              <a:t>11/22/2022</a:t>
            </a:fld>
            <a:endParaRPr lang="en-US"/>
          </a:p>
        </p:txBody>
      </p:sp>
      <p:sp>
        <p:nvSpPr>
          <p:cNvPr id="3" name="Footer Placeholder 2">
            <a:extLst>
              <a:ext uri="{FF2B5EF4-FFF2-40B4-BE49-F238E27FC236}">
                <a16:creationId xmlns:a16="http://schemas.microsoft.com/office/drawing/2014/main" id="{FEE38C94-B72F-8446-B907-084A6024C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6A67D-918C-D241-94BF-47D403EA5177}"/>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3804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5100-F079-3C4A-A02B-4874C132AC9E}" type="datetimeFigureOut">
              <a:rPr lang="en-US" smtClean="0"/>
              <a:t>11/22/2022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5D65-B258-054B-9B8F-B3F625603484}" type="slidenum">
              <a:rPr lang="en-US" smtClean="0"/>
              <a:t>‹#›</a:t>
            </a:fld>
            <a:endParaRPr lang="en-US"/>
          </a:p>
        </p:txBody>
      </p:sp>
      <p:sp>
        <p:nvSpPr>
          <p:cNvPr id="7" name="Rectangle 6"/>
          <p:cNvSpPr/>
          <p:nvPr userDrawn="1"/>
        </p:nvSpPr>
        <p:spPr>
          <a:xfrm>
            <a:off x="0" y="6159500"/>
            <a:ext cx="9144000" cy="6985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Text Box 21"/>
          <p:cNvSpPr txBox="1"/>
          <p:nvPr userDrawn="1"/>
        </p:nvSpPr>
        <p:spPr>
          <a:xfrm>
            <a:off x="685800" y="6203730"/>
            <a:ext cx="2629477" cy="7493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1000" b="1" dirty="0">
                <a:solidFill>
                  <a:srgbClr val="FFFFFF"/>
                </a:solidFill>
                <a:latin typeface="Calibri" charset="0"/>
                <a:ea typeface="Calibri" charset="0"/>
                <a:cs typeface="Calibri" charset="0"/>
              </a:rPr>
              <a:t>BE BOLD. </a:t>
            </a:r>
            <a:r>
              <a:rPr lang="en-US" sz="1000" dirty="0">
                <a:solidFill>
                  <a:srgbClr val="FFFFFF"/>
                </a:solidFill>
                <a:latin typeface="Calibri" charset="0"/>
                <a:ea typeface="Calibri" charset="0"/>
                <a:cs typeface="Calibri" charset="0"/>
              </a:rPr>
              <a:t>Shape the Future.</a:t>
            </a:r>
            <a:endParaRPr lang="en-US" sz="1000" dirty="0">
              <a:latin typeface="Calibri" charset="0"/>
              <a:ea typeface="Calibri" charset="0"/>
              <a:cs typeface="Calibri" charset="0"/>
            </a:endParaRPr>
          </a:p>
          <a:p>
            <a:pPr>
              <a:spcBef>
                <a:spcPts val="0"/>
              </a:spcBef>
              <a:spcAft>
                <a:spcPts val="0"/>
              </a:spcAft>
              <a:defRPr/>
            </a:pPr>
            <a:r>
              <a:rPr lang="en-US" sz="1000" b="1" i="0" dirty="0">
                <a:solidFill>
                  <a:srgbClr val="FFFFFF"/>
                </a:solidFill>
                <a:latin typeface="Calibri" charset="0"/>
                <a:ea typeface="Calibri" charset="0"/>
                <a:cs typeface="Calibri" charset="0"/>
              </a:rPr>
              <a:t>New Mexico State University</a:t>
            </a:r>
            <a:endParaRPr lang="en-US" sz="1000" b="1" i="0" dirty="0">
              <a:latin typeface="Calibri" charset="0"/>
              <a:ea typeface="Calibri" charset="0"/>
              <a:cs typeface="Calibri" charset="0"/>
            </a:endParaRPr>
          </a:p>
          <a:p>
            <a:pPr>
              <a:spcBef>
                <a:spcPts val="0"/>
              </a:spcBef>
              <a:spcAft>
                <a:spcPts val="0"/>
              </a:spcAft>
              <a:defRPr/>
            </a:pPr>
            <a:r>
              <a:rPr lang="en-US" sz="1000" b="1" i="0" dirty="0" err="1">
                <a:solidFill>
                  <a:srgbClr val="FFFFFF"/>
                </a:solidFill>
                <a:latin typeface="Calibri" charset="0"/>
                <a:ea typeface="Calibri" charset="0"/>
                <a:cs typeface="Calibri" charset="0"/>
              </a:rPr>
              <a:t>aces.nmsu.edu</a:t>
            </a:r>
            <a:endParaRPr lang="en-US" sz="1000" b="1" i="0" dirty="0">
              <a:latin typeface="Calibri" charset="0"/>
              <a:ea typeface="Calibri" charset="0"/>
              <a:cs typeface="Calibri" charset="0"/>
            </a:endParaRPr>
          </a:p>
        </p:txBody>
      </p:sp>
      <p:grpSp>
        <p:nvGrpSpPr>
          <p:cNvPr id="13" name="Group 23"/>
          <p:cNvGrpSpPr>
            <a:grpSpLocks/>
          </p:cNvGrpSpPr>
          <p:nvPr userDrawn="1"/>
        </p:nvGrpSpPr>
        <p:grpSpPr bwMode="auto">
          <a:xfrm>
            <a:off x="116546" y="6159500"/>
            <a:ext cx="641100" cy="698499"/>
            <a:chOff x="0" y="0"/>
            <a:chExt cx="1960880" cy="2134870"/>
          </a:xfrm>
        </p:grpSpPr>
        <p:sp>
          <p:nvSpPr>
            <p:cNvPr id="14" name="Rectangle 13"/>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15" name="Picture 32" descr="Macintosh HD:Users:nickyboyfloyd:Desktop:NMlogo_1colorstate_noU_black_btmp.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727344"/>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4" r:id="rId3"/>
    <p:sldLayoutId id="2147483685" r:id="rId4"/>
    <p:sldLayoutId id="2147483668" r:id="rId5"/>
    <p:sldLayoutId id="2147483669" r:id="rId6"/>
    <p:sldLayoutId id="2147483687" r:id="rId7"/>
    <p:sldLayoutId id="2147483688" r:id="rId8"/>
    <p:sldLayoutId id="214748368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aces.nmsu.edu/county/curry" TargetMode="External"/><Relationship Id="rId13" Type="http://schemas.openxmlformats.org/officeDocument/2006/relationships/hyperlink" Target="https://aces.nmsu.edu/county/guadalupe" TargetMode="External"/><Relationship Id="rId18" Type="http://schemas.openxmlformats.org/officeDocument/2006/relationships/hyperlink" Target="https://aces.nmsu.edu/county/losalamos" TargetMode="External"/><Relationship Id="rId26" Type="http://schemas.openxmlformats.org/officeDocument/2006/relationships/hyperlink" Target="https://aces.nmsu.edu/county/sanjuan" TargetMode="External"/><Relationship Id="rId3" Type="http://schemas.openxmlformats.org/officeDocument/2006/relationships/hyperlink" Target="https://aces.nmsu.edu/county/bernalillo" TargetMode="External"/><Relationship Id="rId21" Type="http://schemas.openxmlformats.org/officeDocument/2006/relationships/hyperlink" Target="https://aces.nmsu.edu/county/mora" TargetMode="External"/><Relationship Id="rId34" Type="http://schemas.openxmlformats.org/officeDocument/2006/relationships/hyperlink" Target="https://aces.nmsu.edu/county/union" TargetMode="External"/><Relationship Id="rId7" Type="http://schemas.openxmlformats.org/officeDocument/2006/relationships/hyperlink" Target="https://aces.nmsu.edu/county/colfax" TargetMode="External"/><Relationship Id="rId12" Type="http://schemas.openxmlformats.org/officeDocument/2006/relationships/hyperlink" Target="https://aces.nmsu.edu/county/grant" TargetMode="External"/><Relationship Id="rId17" Type="http://schemas.openxmlformats.org/officeDocument/2006/relationships/hyperlink" Target="https://aces.nmsu.edu/county/lincoln" TargetMode="External"/><Relationship Id="rId25" Type="http://schemas.openxmlformats.org/officeDocument/2006/relationships/hyperlink" Target="https://aces.nmsu.edu/county/roosevelt" TargetMode="External"/><Relationship Id="rId33" Type="http://schemas.openxmlformats.org/officeDocument/2006/relationships/hyperlink" Target="https://aces.nmsu.edu/county/torrance" TargetMode="External"/><Relationship Id="rId2" Type="http://schemas.openxmlformats.org/officeDocument/2006/relationships/notesSlide" Target="../notesSlides/notesSlide13.xml"/><Relationship Id="rId16" Type="http://schemas.openxmlformats.org/officeDocument/2006/relationships/hyperlink" Target="https://aces.nmsu.edu/county/lea" TargetMode="External"/><Relationship Id="rId20" Type="http://schemas.openxmlformats.org/officeDocument/2006/relationships/hyperlink" Target="https://aces.nmsu.edu/county/mckinley" TargetMode="External"/><Relationship Id="rId29" Type="http://schemas.openxmlformats.org/officeDocument/2006/relationships/hyperlink" Target="https://aces.nmsu.edu/county/santafe" TargetMode="External"/><Relationship Id="rId1" Type="http://schemas.openxmlformats.org/officeDocument/2006/relationships/slideLayout" Target="../slideLayouts/slideLayout5.xml"/><Relationship Id="rId6" Type="http://schemas.openxmlformats.org/officeDocument/2006/relationships/hyperlink" Target="https://aces.nmsu.edu/county/cibola" TargetMode="External"/><Relationship Id="rId11" Type="http://schemas.openxmlformats.org/officeDocument/2006/relationships/hyperlink" Target="https://aces.nmsu.edu/county/eddy" TargetMode="External"/><Relationship Id="rId24" Type="http://schemas.openxmlformats.org/officeDocument/2006/relationships/hyperlink" Target="https://aces.nmsu.edu/county/rioarriba" TargetMode="External"/><Relationship Id="rId32" Type="http://schemas.openxmlformats.org/officeDocument/2006/relationships/hyperlink" Target="https://aces.nmsu.edu/county/taos" TargetMode="External"/><Relationship Id="rId5" Type="http://schemas.openxmlformats.org/officeDocument/2006/relationships/hyperlink" Target="https://aces.nmsu.edu/county/chaves" TargetMode="External"/><Relationship Id="rId15" Type="http://schemas.openxmlformats.org/officeDocument/2006/relationships/hyperlink" Target="https://aces.nmsu.edu/county/hidalgo" TargetMode="External"/><Relationship Id="rId23" Type="http://schemas.openxmlformats.org/officeDocument/2006/relationships/hyperlink" Target="https://aces.nmsu.edu/county/quay" TargetMode="External"/><Relationship Id="rId28" Type="http://schemas.openxmlformats.org/officeDocument/2006/relationships/hyperlink" Target="https://aces.nmsu.edu/county/sandoval" TargetMode="External"/><Relationship Id="rId36" Type="http://schemas.openxmlformats.org/officeDocument/2006/relationships/image" Target="../media/image4.jpg"/><Relationship Id="rId10" Type="http://schemas.openxmlformats.org/officeDocument/2006/relationships/hyperlink" Target="https://aces.nmsu.edu/county/donaana" TargetMode="External"/><Relationship Id="rId19" Type="http://schemas.openxmlformats.org/officeDocument/2006/relationships/hyperlink" Target="https://aces.nmsu.edu/county/luna" TargetMode="External"/><Relationship Id="rId31" Type="http://schemas.openxmlformats.org/officeDocument/2006/relationships/hyperlink" Target="https://aces.nmsu.edu/county/socorro" TargetMode="External"/><Relationship Id="rId4" Type="http://schemas.openxmlformats.org/officeDocument/2006/relationships/hyperlink" Target="https://aces.nmsu.edu/county/catron" TargetMode="External"/><Relationship Id="rId9" Type="http://schemas.openxmlformats.org/officeDocument/2006/relationships/hyperlink" Target="https://aces.nmsu.edu/county/debaca" TargetMode="External"/><Relationship Id="rId14" Type="http://schemas.openxmlformats.org/officeDocument/2006/relationships/hyperlink" Target="https://aces.nmsu.edu/county/harding" TargetMode="External"/><Relationship Id="rId22" Type="http://schemas.openxmlformats.org/officeDocument/2006/relationships/hyperlink" Target="https://aces.nmsu.edu/county/otero" TargetMode="External"/><Relationship Id="rId27" Type="http://schemas.openxmlformats.org/officeDocument/2006/relationships/hyperlink" Target="https://aces.nmsu.edu/county/sanmiguel" TargetMode="External"/><Relationship Id="rId30" Type="http://schemas.openxmlformats.org/officeDocument/2006/relationships/hyperlink" Target="https://aces.nmsu.edu/county/sierra" TargetMode="External"/><Relationship Id="rId35" Type="http://schemas.openxmlformats.org/officeDocument/2006/relationships/hyperlink" Target="https://aces.nmsu.edu/county/valencia"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230391"/>
            <a:ext cx="7772400" cy="1134534"/>
          </a:xfrm>
        </p:spPr>
        <p:txBody>
          <a:bodyPr>
            <a:normAutofit/>
          </a:bodyPr>
          <a:lstStyle/>
          <a:p>
            <a:r>
              <a:rPr lang="en-US" sz="5400" b="1" dirty="0">
                <a:ln>
                  <a:solidFill>
                    <a:schemeClr val="tx1"/>
                  </a:solidFill>
                </a:ln>
                <a:solidFill>
                  <a:srgbClr val="0095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101</a:t>
            </a:r>
          </a:p>
        </p:txBody>
      </p:sp>
      <p:sp>
        <p:nvSpPr>
          <p:cNvPr id="3" name="Subtitle 2"/>
          <p:cNvSpPr>
            <a:spLocks noGrp="1"/>
          </p:cNvSpPr>
          <p:nvPr>
            <p:ph type="subTitle" idx="4294967295"/>
          </p:nvPr>
        </p:nvSpPr>
        <p:spPr>
          <a:xfrm>
            <a:off x="6682248" y="5539501"/>
            <a:ext cx="1344561" cy="51631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i="1"/>
              <a:t>Part 2</a:t>
            </a:r>
            <a:endParaRPr lang="en-US" sz="36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344" y="871843"/>
            <a:ext cx="4043156" cy="4358548"/>
          </a:xfrm>
          <a:prstGeom prst="rect">
            <a:avLst/>
          </a:prstGeom>
        </p:spPr>
      </p:pic>
    </p:spTree>
    <p:extLst>
      <p:ext uri="{BB962C8B-B14F-4D97-AF65-F5344CB8AC3E}">
        <p14:creationId xmlns:p14="http://schemas.microsoft.com/office/powerpoint/2010/main" val="148834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32305842"/>
              </p:ext>
            </p:extLst>
          </p:nvPr>
        </p:nvGraphicFramePr>
        <p:xfrm>
          <a:off x="349272" y="881034"/>
          <a:ext cx="8516516" cy="528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45296" y="53165"/>
            <a:ext cx="8516516" cy="830997"/>
          </a:xfrm>
          <a:prstGeom prst="rect">
            <a:avLst/>
          </a:prstGeom>
          <a:solidFill>
            <a:srgbClr val="009543"/>
          </a:solidFill>
          <a:scene3d>
            <a:camera prst="orthographicFront"/>
            <a:lightRig rig="threePt" dir="t"/>
          </a:scene3d>
          <a:sp3d>
            <a:bevelT/>
          </a:sp3d>
        </p:spPr>
        <p:txBody>
          <a:bodyPr wrap="square">
            <a:spAutoFit/>
          </a:bodyPr>
          <a:lstStyle/>
          <a:p>
            <a:pPr algn="ctr"/>
            <a:r>
              <a:rPr lang="en-US" sz="4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Volunteer Leaders Roles</a:t>
            </a:r>
          </a:p>
        </p:txBody>
      </p:sp>
    </p:spTree>
    <p:extLst>
      <p:ext uri="{BB962C8B-B14F-4D97-AF65-F5344CB8AC3E}">
        <p14:creationId xmlns:p14="http://schemas.microsoft.com/office/powerpoint/2010/main" val="118712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1309147-26CC-49AB-BBF8-3AB6FD2063C4}"/>
                                            </p:graphicEl>
                                          </p:spTgt>
                                        </p:tgtEl>
                                        <p:attrNameLst>
                                          <p:attrName>style.visibility</p:attrName>
                                        </p:attrNameLst>
                                      </p:cBhvr>
                                      <p:to>
                                        <p:strVal val="visible"/>
                                      </p:to>
                                    </p:set>
                                    <p:animEffect transition="in" filter="fade">
                                      <p:cBhvr>
                                        <p:cTn id="7" dur="500"/>
                                        <p:tgtEl>
                                          <p:spTgt spid="5">
                                            <p:graphicEl>
                                              <a:dgm id="{B1309147-26CC-49AB-BBF8-3AB6FD2063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548DF7A-B720-4E6C-87E0-947015654100}"/>
                                            </p:graphicEl>
                                          </p:spTgt>
                                        </p:tgtEl>
                                        <p:attrNameLst>
                                          <p:attrName>style.visibility</p:attrName>
                                        </p:attrNameLst>
                                      </p:cBhvr>
                                      <p:to>
                                        <p:strVal val="visible"/>
                                      </p:to>
                                    </p:set>
                                    <p:animEffect transition="in" filter="fade">
                                      <p:cBhvr>
                                        <p:cTn id="12" dur="500"/>
                                        <p:tgtEl>
                                          <p:spTgt spid="5">
                                            <p:graphicEl>
                                              <a:dgm id="{F548DF7A-B720-4E6C-87E0-9470156541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5E2DF7A4-903A-490E-9D2A-FD19BB9C73EC}"/>
                                            </p:graphicEl>
                                          </p:spTgt>
                                        </p:tgtEl>
                                        <p:attrNameLst>
                                          <p:attrName>style.visibility</p:attrName>
                                        </p:attrNameLst>
                                      </p:cBhvr>
                                      <p:to>
                                        <p:strVal val="visible"/>
                                      </p:to>
                                    </p:set>
                                    <p:animEffect transition="in" filter="fade">
                                      <p:cBhvr>
                                        <p:cTn id="17" dur="500"/>
                                        <p:tgtEl>
                                          <p:spTgt spid="5">
                                            <p:graphicEl>
                                              <a:dgm id="{5E2DF7A4-903A-490E-9D2A-FD19BB9C73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5BA2EB7-E4E7-44AD-9B74-E25ECB011993}"/>
                                            </p:graphicEl>
                                          </p:spTgt>
                                        </p:tgtEl>
                                        <p:attrNameLst>
                                          <p:attrName>style.visibility</p:attrName>
                                        </p:attrNameLst>
                                      </p:cBhvr>
                                      <p:to>
                                        <p:strVal val="visible"/>
                                      </p:to>
                                    </p:set>
                                    <p:animEffect transition="in" filter="fade">
                                      <p:cBhvr>
                                        <p:cTn id="22" dur="500"/>
                                        <p:tgtEl>
                                          <p:spTgt spid="5">
                                            <p:graphicEl>
                                              <a:dgm id="{15BA2EB7-E4E7-44AD-9B74-E25ECB01199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4E6D922-7722-475D-8766-A9DCD392E2A8}"/>
                                            </p:graphicEl>
                                          </p:spTgt>
                                        </p:tgtEl>
                                        <p:attrNameLst>
                                          <p:attrName>style.visibility</p:attrName>
                                        </p:attrNameLst>
                                      </p:cBhvr>
                                      <p:to>
                                        <p:strVal val="visible"/>
                                      </p:to>
                                    </p:set>
                                    <p:animEffect transition="in" filter="fade">
                                      <p:cBhvr>
                                        <p:cTn id="27" dur="500"/>
                                        <p:tgtEl>
                                          <p:spTgt spid="5">
                                            <p:graphicEl>
                                              <a:dgm id="{64E6D922-7722-475D-8766-A9DCD392E2A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32DF3EAE-0D33-4240-80E4-49C363F1F469}"/>
                                            </p:graphicEl>
                                          </p:spTgt>
                                        </p:tgtEl>
                                        <p:attrNameLst>
                                          <p:attrName>style.visibility</p:attrName>
                                        </p:attrNameLst>
                                      </p:cBhvr>
                                      <p:to>
                                        <p:strVal val="visible"/>
                                      </p:to>
                                    </p:set>
                                    <p:animEffect transition="in" filter="fade">
                                      <p:cBhvr>
                                        <p:cTn id="32" dur="500"/>
                                        <p:tgtEl>
                                          <p:spTgt spid="5">
                                            <p:graphicEl>
                                              <a:dgm id="{32DF3EAE-0D33-4240-80E4-49C363F1F46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509FA8F0-8E47-4034-861D-3C2B156F4D2A}"/>
                                            </p:graphicEl>
                                          </p:spTgt>
                                        </p:tgtEl>
                                        <p:attrNameLst>
                                          <p:attrName>style.visibility</p:attrName>
                                        </p:attrNameLst>
                                      </p:cBhvr>
                                      <p:to>
                                        <p:strVal val="visible"/>
                                      </p:to>
                                    </p:set>
                                    <p:animEffect transition="in" filter="fade">
                                      <p:cBhvr>
                                        <p:cTn id="37" dur="500"/>
                                        <p:tgtEl>
                                          <p:spTgt spid="5">
                                            <p:graphicEl>
                                              <a:dgm id="{509FA8F0-8E47-4034-861D-3C2B156F4D2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B1EA4E22-F139-492A-8A57-E8132D08785D}"/>
                                            </p:graphicEl>
                                          </p:spTgt>
                                        </p:tgtEl>
                                        <p:attrNameLst>
                                          <p:attrName>style.visibility</p:attrName>
                                        </p:attrNameLst>
                                      </p:cBhvr>
                                      <p:to>
                                        <p:strVal val="visible"/>
                                      </p:to>
                                    </p:set>
                                    <p:animEffect transition="in" filter="fade">
                                      <p:cBhvr>
                                        <p:cTn id="42" dur="500"/>
                                        <p:tgtEl>
                                          <p:spTgt spid="5">
                                            <p:graphicEl>
                                              <a:dgm id="{B1EA4E22-F139-492A-8A57-E8132D08785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13B16A89-52FE-4080-91DA-604398FCFA78}"/>
                                            </p:graphicEl>
                                          </p:spTgt>
                                        </p:tgtEl>
                                        <p:attrNameLst>
                                          <p:attrName>style.visibility</p:attrName>
                                        </p:attrNameLst>
                                      </p:cBhvr>
                                      <p:to>
                                        <p:strVal val="visible"/>
                                      </p:to>
                                    </p:set>
                                    <p:animEffect transition="in" filter="fade">
                                      <p:cBhvr>
                                        <p:cTn id="47" dur="500"/>
                                        <p:tgtEl>
                                          <p:spTgt spid="5">
                                            <p:graphicEl>
                                              <a:dgm id="{13B16A89-52FE-4080-91DA-604398FCFA7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A26B1F43-43F9-4346-9AE6-BF91ED1D137C}"/>
                                            </p:graphicEl>
                                          </p:spTgt>
                                        </p:tgtEl>
                                        <p:attrNameLst>
                                          <p:attrName>style.visibility</p:attrName>
                                        </p:attrNameLst>
                                      </p:cBhvr>
                                      <p:to>
                                        <p:strVal val="visible"/>
                                      </p:to>
                                    </p:set>
                                    <p:animEffect transition="in" filter="fade">
                                      <p:cBhvr>
                                        <p:cTn id="52" dur="500"/>
                                        <p:tgtEl>
                                          <p:spTgt spid="5">
                                            <p:graphicEl>
                                              <a:dgm id="{A26B1F43-43F9-4346-9AE6-BF91ED1D13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80717262"/>
              </p:ext>
            </p:extLst>
          </p:nvPr>
        </p:nvGraphicFramePr>
        <p:xfrm>
          <a:off x="360816" y="984607"/>
          <a:ext cx="8516516" cy="528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60816" y="101655"/>
            <a:ext cx="8516516" cy="830997"/>
          </a:xfrm>
          <a:prstGeom prst="rect">
            <a:avLst/>
          </a:prstGeom>
          <a:solidFill>
            <a:srgbClr val="009543"/>
          </a:solidFill>
          <a:scene3d>
            <a:camera prst="orthographicFront"/>
            <a:lightRig rig="threePt" dir="t"/>
          </a:scene3d>
          <a:sp3d>
            <a:bevelT/>
          </a:sp3d>
        </p:spPr>
        <p:txBody>
          <a:bodyPr wrap="square">
            <a:spAutoFit/>
          </a:bodyPr>
          <a:lstStyle/>
          <a:p>
            <a:pPr algn="ctr"/>
            <a:r>
              <a:rPr lang="en-US" sz="4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Volunteer Leaders Roles</a:t>
            </a:r>
          </a:p>
        </p:txBody>
      </p:sp>
    </p:spTree>
    <p:extLst>
      <p:ext uri="{BB962C8B-B14F-4D97-AF65-F5344CB8AC3E}">
        <p14:creationId xmlns:p14="http://schemas.microsoft.com/office/powerpoint/2010/main" val="400639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F4FDC38-1228-4BC7-A19A-0811F110FF82}"/>
                                            </p:graphicEl>
                                          </p:spTgt>
                                        </p:tgtEl>
                                        <p:attrNameLst>
                                          <p:attrName>style.visibility</p:attrName>
                                        </p:attrNameLst>
                                      </p:cBhvr>
                                      <p:to>
                                        <p:strVal val="visible"/>
                                      </p:to>
                                    </p:set>
                                    <p:animEffect transition="in" filter="fade">
                                      <p:cBhvr>
                                        <p:cTn id="7" dur="500"/>
                                        <p:tgtEl>
                                          <p:spTgt spid="5">
                                            <p:graphicEl>
                                              <a:dgm id="{0F4FDC38-1228-4BC7-A19A-0811F110FF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6FD1391-4FE4-411A-BC14-C3F4809255B5}"/>
                                            </p:graphicEl>
                                          </p:spTgt>
                                        </p:tgtEl>
                                        <p:attrNameLst>
                                          <p:attrName>style.visibility</p:attrName>
                                        </p:attrNameLst>
                                      </p:cBhvr>
                                      <p:to>
                                        <p:strVal val="visible"/>
                                      </p:to>
                                    </p:set>
                                    <p:animEffect transition="in" filter="fade">
                                      <p:cBhvr>
                                        <p:cTn id="12" dur="500"/>
                                        <p:tgtEl>
                                          <p:spTgt spid="5">
                                            <p:graphicEl>
                                              <a:dgm id="{36FD1391-4FE4-411A-BC14-C3F4809255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77E52A5-2A96-431E-9F17-D143340B0166}"/>
                                            </p:graphicEl>
                                          </p:spTgt>
                                        </p:tgtEl>
                                        <p:attrNameLst>
                                          <p:attrName>style.visibility</p:attrName>
                                        </p:attrNameLst>
                                      </p:cBhvr>
                                      <p:to>
                                        <p:strVal val="visible"/>
                                      </p:to>
                                    </p:set>
                                    <p:animEffect transition="in" filter="fade">
                                      <p:cBhvr>
                                        <p:cTn id="17" dur="500"/>
                                        <p:tgtEl>
                                          <p:spTgt spid="5">
                                            <p:graphicEl>
                                              <a:dgm id="{677E52A5-2A96-431E-9F17-D143340B01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65507D6-6FB4-4531-9484-B02E1A71C605}"/>
                                            </p:graphicEl>
                                          </p:spTgt>
                                        </p:tgtEl>
                                        <p:attrNameLst>
                                          <p:attrName>style.visibility</p:attrName>
                                        </p:attrNameLst>
                                      </p:cBhvr>
                                      <p:to>
                                        <p:strVal val="visible"/>
                                      </p:to>
                                    </p:set>
                                    <p:animEffect transition="in" filter="fade">
                                      <p:cBhvr>
                                        <p:cTn id="22" dur="500"/>
                                        <p:tgtEl>
                                          <p:spTgt spid="5">
                                            <p:graphicEl>
                                              <a:dgm id="{865507D6-6FB4-4531-9484-B02E1A71C60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E53176BF-1FA2-4430-A42D-5D3742AA4754}"/>
                                            </p:graphicEl>
                                          </p:spTgt>
                                        </p:tgtEl>
                                        <p:attrNameLst>
                                          <p:attrName>style.visibility</p:attrName>
                                        </p:attrNameLst>
                                      </p:cBhvr>
                                      <p:to>
                                        <p:strVal val="visible"/>
                                      </p:to>
                                    </p:set>
                                    <p:animEffect transition="in" filter="fade">
                                      <p:cBhvr>
                                        <p:cTn id="27" dur="500"/>
                                        <p:tgtEl>
                                          <p:spTgt spid="5">
                                            <p:graphicEl>
                                              <a:dgm id="{E53176BF-1FA2-4430-A42D-5D3742AA475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4817321-394F-4E9F-9502-E16A5227B836}"/>
                                            </p:graphicEl>
                                          </p:spTgt>
                                        </p:tgtEl>
                                        <p:attrNameLst>
                                          <p:attrName>style.visibility</p:attrName>
                                        </p:attrNameLst>
                                      </p:cBhvr>
                                      <p:to>
                                        <p:strVal val="visible"/>
                                      </p:to>
                                    </p:set>
                                    <p:animEffect transition="in" filter="fade">
                                      <p:cBhvr>
                                        <p:cTn id="32" dur="500"/>
                                        <p:tgtEl>
                                          <p:spTgt spid="5">
                                            <p:graphicEl>
                                              <a:dgm id="{14817321-394F-4E9F-9502-E16A5227B83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EDB727D8-E4C6-4545-BAD6-F318650D9C74}"/>
                                            </p:graphicEl>
                                          </p:spTgt>
                                        </p:tgtEl>
                                        <p:attrNameLst>
                                          <p:attrName>style.visibility</p:attrName>
                                        </p:attrNameLst>
                                      </p:cBhvr>
                                      <p:to>
                                        <p:strVal val="visible"/>
                                      </p:to>
                                    </p:set>
                                    <p:animEffect transition="in" filter="fade">
                                      <p:cBhvr>
                                        <p:cTn id="37" dur="500"/>
                                        <p:tgtEl>
                                          <p:spTgt spid="5">
                                            <p:graphicEl>
                                              <a:dgm id="{EDB727D8-E4C6-4545-BAD6-F318650D9C7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F147C690-D06D-446B-AAAE-C360BC22391E}"/>
                                            </p:graphicEl>
                                          </p:spTgt>
                                        </p:tgtEl>
                                        <p:attrNameLst>
                                          <p:attrName>style.visibility</p:attrName>
                                        </p:attrNameLst>
                                      </p:cBhvr>
                                      <p:to>
                                        <p:strVal val="visible"/>
                                      </p:to>
                                    </p:set>
                                    <p:animEffect transition="in" filter="fade">
                                      <p:cBhvr>
                                        <p:cTn id="42" dur="500"/>
                                        <p:tgtEl>
                                          <p:spTgt spid="5">
                                            <p:graphicEl>
                                              <a:dgm id="{F147C690-D06D-446B-AAAE-C360BC22391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26D84038-42D1-4F78-B76D-B04C69668866}"/>
                                            </p:graphicEl>
                                          </p:spTgt>
                                        </p:tgtEl>
                                        <p:attrNameLst>
                                          <p:attrName>style.visibility</p:attrName>
                                        </p:attrNameLst>
                                      </p:cBhvr>
                                      <p:to>
                                        <p:strVal val="visible"/>
                                      </p:to>
                                    </p:set>
                                    <p:animEffect transition="in" filter="fade">
                                      <p:cBhvr>
                                        <p:cTn id="47" dur="500"/>
                                        <p:tgtEl>
                                          <p:spTgt spid="5">
                                            <p:graphicEl>
                                              <a:dgm id="{26D84038-42D1-4F78-B76D-B04C6966886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B5C8961F-E660-458E-A925-9A1C7E4F4C15}"/>
                                            </p:graphicEl>
                                          </p:spTgt>
                                        </p:tgtEl>
                                        <p:attrNameLst>
                                          <p:attrName>style.visibility</p:attrName>
                                        </p:attrNameLst>
                                      </p:cBhvr>
                                      <p:to>
                                        <p:strVal val="visible"/>
                                      </p:to>
                                    </p:set>
                                    <p:animEffect transition="in" filter="fade">
                                      <p:cBhvr>
                                        <p:cTn id="52" dur="500"/>
                                        <p:tgtEl>
                                          <p:spTgt spid="5">
                                            <p:graphicEl>
                                              <a:dgm id="{B5C8961F-E660-458E-A925-9A1C7E4F4C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574EA-5F57-2046-8B0D-EA60DAAF25DE}"/>
              </a:ext>
            </a:extLst>
          </p:cNvPr>
          <p:cNvSpPr txBox="1"/>
          <p:nvPr/>
        </p:nvSpPr>
        <p:spPr>
          <a:xfrm>
            <a:off x="203047" y="311428"/>
            <a:ext cx="8701548" cy="830997"/>
          </a:xfrm>
          <a:prstGeom prst="rect">
            <a:avLst/>
          </a:prstGeom>
          <a:solidFill>
            <a:srgbClr val="009543"/>
          </a:solidFill>
          <a:scene3d>
            <a:camera prst="orthographicFront"/>
            <a:lightRig rig="threePt" dir="t"/>
          </a:scene3d>
          <a:sp3d>
            <a:bevelT/>
          </a:sp3d>
        </p:spPr>
        <p:txBody>
          <a:bodyPr wrap="square" rtlCol="0">
            <a:spAutoFit/>
          </a:bodyPr>
          <a:lstStyle/>
          <a:p>
            <a:pPr algn="ctr"/>
            <a:r>
              <a:rPr lang="en-US" sz="4800" b="1" dirty="0">
                <a:ln>
                  <a:solidFill>
                    <a:schemeClr val="tx1"/>
                  </a:solidFill>
                </a:ln>
                <a:solidFill>
                  <a:srgbClr val="FFFFFF"/>
                </a:solidFill>
                <a:effectLst>
                  <a:outerShdw blurRad="38100" dist="38100" dir="2700000" algn="tl">
                    <a:srgbClr val="000000">
                      <a:alpha val="43137"/>
                    </a:srgbClr>
                  </a:outerShdw>
                </a:effectLst>
              </a:rPr>
              <a:t>Steps to become a 4-H Leader</a:t>
            </a:r>
          </a:p>
        </p:txBody>
      </p:sp>
      <p:graphicFrame>
        <p:nvGraphicFramePr>
          <p:cNvPr id="4" name="Diagram 3"/>
          <p:cNvGraphicFramePr/>
          <p:nvPr>
            <p:extLst>
              <p:ext uri="{D42A27DB-BD31-4B8C-83A1-F6EECF244321}">
                <p14:modId xmlns:p14="http://schemas.microsoft.com/office/powerpoint/2010/main" val="1134335574"/>
              </p:ext>
            </p:extLst>
          </p:nvPr>
        </p:nvGraphicFramePr>
        <p:xfrm>
          <a:off x="203047" y="726926"/>
          <a:ext cx="8701548" cy="528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402499" y="3847659"/>
            <a:ext cx="2092915" cy="2169022"/>
          </a:xfrm>
          <a:prstGeom prst="rect">
            <a:avLst/>
          </a:prstGeom>
        </p:spPr>
      </p:pic>
    </p:spTree>
    <p:extLst>
      <p:ext uri="{BB962C8B-B14F-4D97-AF65-F5344CB8AC3E}">
        <p14:creationId xmlns:p14="http://schemas.microsoft.com/office/powerpoint/2010/main" val="23609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DC089D6-8981-4C53-B3CA-90522B394929}"/>
                                            </p:graphicEl>
                                          </p:spTgt>
                                        </p:tgtEl>
                                        <p:attrNameLst>
                                          <p:attrName>style.visibility</p:attrName>
                                        </p:attrNameLst>
                                      </p:cBhvr>
                                      <p:to>
                                        <p:strVal val="visible"/>
                                      </p:to>
                                    </p:set>
                                    <p:animEffect transition="in" filter="fade">
                                      <p:cBhvr>
                                        <p:cTn id="7" dur="500"/>
                                        <p:tgtEl>
                                          <p:spTgt spid="4">
                                            <p:graphicEl>
                                              <a:dgm id="{9DC089D6-8981-4C53-B3CA-90522B39492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DD63B13-B76D-46BE-B0FC-890D16976FD6}"/>
                                            </p:graphicEl>
                                          </p:spTgt>
                                        </p:tgtEl>
                                        <p:attrNameLst>
                                          <p:attrName>style.visibility</p:attrName>
                                        </p:attrNameLst>
                                      </p:cBhvr>
                                      <p:to>
                                        <p:strVal val="visible"/>
                                      </p:to>
                                    </p:set>
                                    <p:animEffect transition="in" filter="fade">
                                      <p:cBhvr>
                                        <p:cTn id="10" dur="500"/>
                                        <p:tgtEl>
                                          <p:spTgt spid="4">
                                            <p:graphicEl>
                                              <a:dgm id="{7DD63B13-B76D-46BE-B0FC-890D16976FD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3CBBDFA-F87C-4E7E-9D93-0D3AB6953691}"/>
                                            </p:graphicEl>
                                          </p:spTgt>
                                        </p:tgtEl>
                                        <p:attrNameLst>
                                          <p:attrName>style.visibility</p:attrName>
                                        </p:attrNameLst>
                                      </p:cBhvr>
                                      <p:to>
                                        <p:strVal val="visible"/>
                                      </p:to>
                                    </p:set>
                                    <p:animEffect transition="in" filter="fade">
                                      <p:cBhvr>
                                        <p:cTn id="13" dur="500"/>
                                        <p:tgtEl>
                                          <p:spTgt spid="4">
                                            <p:graphicEl>
                                              <a:dgm id="{43CBBDFA-F87C-4E7E-9D93-0D3AB695369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B9330713-2A6C-4FE9-82EA-BB9706B1499E}"/>
                                            </p:graphicEl>
                                          </p:spTgt>
                                        </p:tgtEl>
                                        <p:attrNameLst>
                                          <p:attrName>style.visibility</p:attrName>
                                        </p:attrNameLst>
                                      </p:cBhvr>
                                      <p:to>
                                        <p:strVal val="visible"/>
                                      </p:to>
                                    </p:set>
                                    <p:animEffect transition="in" filter="fade">
                                      <p:cBhvr>
                                        <p:cTn id="18" dur="500"/>
                                        <p:tgtEl>
                                          <p:spTgt spid="4">
                                            <p:graphicEl>
                                              <a:dgm id="{B9330713-2A6C-4FE9-82EA-BB9706B1499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08D18864-248E-4EC6-817A-4CB20C63694C}"/>
                                            </p:graphicEl>
                                          </p:spTgt>
                                        </p:tgtEl>
                                        <p:attrNameLst>
                                          <p:attrName>style.visibility</p:attrName>
                                        </p:attrNameLst>
                                      </p:cBhvr>
                                      <p:to>
                                        <p:strVal val="visible"/>
                                      </p:to>
                                    </p:set>
                                    <p:animEffect transition="in" filter="fade">
                                      <p:cBhvr>
                                        <p:cTn id="21" dur="500"/>
                                        <p:tgtEl>
                                          <p:spTgt spid="4">
                                            <p:graphicEl>
                                              <a:dgm id="{08D18864-248E-4EC6-817A-4CB20C63694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C781B26C-1956-4903-8070-728B9EEE176B}"/>
                                            </p:graphicEl>
                                          </p:spTgt>
                                        </p:tgtEl>
                                        <p:attrNameLst>
                                          <p:attrName>style.visibility</p:attrName>
                                        </p:attrNameLst>
                                      </p:cBhvr>
                                      <p:to>
                                        <p:strVal val="visible"/>
                                      </p:to>
                                    </p:set>
                                    <p:animEffect transition="in" filter="fade">
                                      <p:cBhvr>
                                        <p:cTn id="24" dur="500"/>
                                        <p:tgtEl>
                                          <p:spTgt spid="4">
                                            <p:graphicEl>
                                              <a:dgm id="{C781B26C-1956-4903-8070-728B9EEE176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EAD4C133-4D6E-4425-A6EF-B66C79C9B2EB}"/>
                                            </p:graphicEl>
                                          </p:spTgt>
                                        </p:tgtEl>
                                        <p:attrNameLst>
                                          <p:attrName>style.visibility</p:attrName>
                                        </p:attrNameLst>
                                      </p:cBhvr>
                                      <p:to>
                                        <p:strVal val="visible"/>
                                      </p:to>
                                    </p:set>
                                    <p:animEffect transition="in" filter="fade">
                                      <p:cBhvr>
                                        <p:cTn id="29" dur="500"/>
                                        <p:tgtEl>
                                          <p:spTgt spid="4">
                                            <p:graphicEl>
                                              <a:dgm id="{EAD4C133-4D6E-4425-A6EF-B66C79C9B2EB}"/>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32135FDF-37B6-4E7C-865F-1E8244BEA5D5}"/>
                                            </p:graphicEl>
                                          </p:spTgt>
                                        </p:tgtEl>
                                        <p:attrNameLst>
                                          <p:attrName>style.visibility</p:attrName>
                                        </p:attrNameLst>
                                      </p:cBhvr>
                                      <p:to>
                                        <p:strVal val="visible"/>
                                      </p:to>
                                    </p:set>
                                    <p:animEffect transition="in" filter="fade">
                                      <p:cBhvr>
                                        <p:cTn id="32" dur="500"/>
                                        <p:tgtEl>
                                          <p:spTgt spid="4">
                                            <p:graphicEl>
                                              <a:dgm id="{32135FDF-37B6-4E7C-865F-1E8244BEA5D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60CF58AE-DA4A-4ADD-BB47-08D12B1E7FC3}"/>
                                            </p:graphicEl>
                                          </p:spTgt>
                                        </p:tgtEl>
                                        <p:attrNameLst>
                                          <p:attrName>style.visibility</p:attrName>
                                        </p:attrNameLst>
                                      </p:cBhvr>
                                      <p:to>
                                        <p:strVal val="visible"/>
                                      </p:to>
                                    </p:set>
                                    <p:animEffect transition="in" filter="fade">
                                      <p:cBhvr>
                                        <p:cTn id="35" dur="500"/>
                                        <p:tgtEl>
                                          <p:spTgt spid="4">
                                            <p:graphicEl>
                                              <a:dgm id="{60CF58AE-DA4A-4ADD-BB47-08D12B1E7F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AF8DFD58-A657-48F7-A6DA-04CB8C34E59A}"/>
                                            </p:graphicEl>
                                          </p:spTgt>
                                        </p:tgtEl>
                                        <p:attrNameLst>
                                          <p:attrName>style.visibility</p:attrName>
                                        </p:attrNameLst>
                                      </p:cBhvr>
                                      <p:to>
                                        <p:strVal val="visible"/>
                                      </p:to>
                                    </p:set>
                                    <p:animEffect transition="in" filter="fade">
                                      <p:cBhvr>
                                        <p:cTn id="40" dur="500"/>
                                        <p:tgtEl>
                                          <p:spTgt spid="4">
                                            <p:graphicEl>
                                              <a:dgm id="{AF8DFD58-A657-48F7-A6DA-04CB8C34E59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336DE409-B2A5-4DC6-A089-DD909AE7B93F}"/>
                                            </p:graphicEl>
                                          </p:spTgt>
                                        </p:tgtEl>
                                        <p:attrNameLst>
                                          <p:attrName>style.visibility</p:attrName>
                                        </p:attrNameLst>
                                      </p:cBhvr>
                                      <p:to>
                                        <p:strVal val="visible"/>
                                      </p:to>
                                    </p:set>
                                    <p:animEffect transition="in" filter="fade">
                                      <p:cBhvr>
                                        <p:cTn id="43" dur="500"/>
                                        <p:tgtEl>
                                          <p:spTgt spid="4">
                                            <p:graphicEl>
                                              <a:dgm id="{336DE409-B2A5-4DC6-A089-DD909AE7B93F}"/>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841" y="134297"/>
            <a:ext cx="2949178" cy="1600200"/>
          </a:xfrm>
        </p:spPr>
        <p:txBody>
          <a:bodyPr>
            <a:normAutofit fontScale="90000"/>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has an office in every county</a:t>
            </a:r>
          </a:p>
        </p:txBody>
      </p:sp>
      <p:graphicFrame>
        <p:nvGraphicFramePr>
          <p:cNvPr id="10" name="Table 9"/>
          <p:cNvGraphicFramePr>
            <a:graphicFrameLocks noGrp="1"/>
          </p:cNvGraphicFramePr>
          <p:nvPr/>
        </p:nvGraphicFramePr>
        <p:xfrm>
          <a:off x="629841" y="1760182"/>
          <a:ext cx="2743200" cy="4239926"/>
        </p:xfrm>
        <a:graphic>
          <a:graphicData uri="http://schemas.openxmlformats.org/drawingml/2006/table">
            <a:tbl>
              <a:tblPr>
                <a:tableStyleId>{E8B1032C-EA38-4F05-BA0D-38AFFFC7BED3}</a:tableStyleId>
              </a:tblPr>
              <a:tblGrid>
                <a:gridCol w="1371600">
                  <a:extLst>
                    <a:ext uri="{9D8B030D-6E8A-4147-A177-3AD203B41FA5}">
                      <a16:colId xmlns:a16="http://schemas.microsoft.com/office/drawing/2014/main" val="3857698324"/>
                    </a:ext>
                  </a:extLst>
                </a:gridCol>
                <a:gridCol w="1371600">
                  <a:extLst>
                    <a:ext uri="{9D8B030D-6E8A-4147-A177-3AD203B41FA5}">
                      <a16:colId xmlns:a16="http://schemas.microsoft.com/office/drawing/2014/main" val="2232482263"/>
                    </a:ext>
                  </a:extLst>
                </a:gridCol>
              </a:tblGrid>
              <a:tr h="4239926">
                <a:tc>
                  <a:txBody>
                    <a:bodyPr/>
                    <a:lstStyle/>
                    <a:p>
                      <a:pPr fontAlgn="t">
                        <a:buFont typeface="+mj-lt"/>
                        <a:buAutoNum type="arabicPeriod"/>
                      </a:pPr>
                      <a:r>
                        <a:rPr lang="en-US" sz="1600" u="none" strike="noStrike" dirty="0">
                          <a:solidFill>
                            <a:schemeClr val="tx1">
                              <a:lumMod val="95000"/>
                              <a:lumOff val="5000"/>
                            </a:schemeClr>
                          </a:solidFill>
                          <a:effectLst/>
                          <a:hlinkClick r:id="rId3"/>
                        </a:rPr>
                        <a:t>Bernalillo</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4"/>
                        </a:rPr>
                        <a:t>Catron</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5"/>
                        </a:rPr>
                        <a:t>Chaves</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6"/>
                        </a:rPr>
                        <a:t>Cibola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7"/>
                        </a:rPr>
                        <a:t>Colfax</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8"/>
                        </a:rPr>
                        <a:t>Curry</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9"/>
                        </a:rPr>
                        <a:t>De Baca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0"/>
                        </a:rPr>
                        <a:t>Doña Ana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1"/>
                        </a:rPr>
                        <a:t>Eddy</a:t>
                      </a:r>
                      <a:endParaRPr lang="en-US" sz="1600" u="none" dirty="0">
                        <a:solidFill>
                          <a:schemeClr val="tx1">
                            <a:lumMod val="95000"/>
                            <a:lumOff val="5000"/>
                          </a:schemeClr>
                        </a:solidFill>
                        <a:effectLst/>
                      </a:endParaRPr>
                    </a:p>
                    <a:p>
                      <a:pPr fontAlgn="t">
                        <a:buFont typeface="+mj-lt"/>
                        <a:buAutoNum type="arabicPeriod"/>
                      </a:pPr>
                      <a:r>
                        <a:rPr lang="en-US" sz="1600" u="none" dirty="0">
                          <a:solidFill>
                            <a:schemeClr val="tx1">
                              <a:lumMod val="95000"/>
                              <a:lumOff val="5000"/>
                            </a:schemeClr>
                          </a:solidFill>
                          <a:effectLst/>
                          <a:hlinkClick r:id="rId12"/>
                        </a:rPr>
                        <a:t>Grant</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3"/>
                        </a:rPr>
                        <a:t>Guadalupe</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4"/>
                        </a:rPr>
                        <a:t>Harding</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5"/>
                        </a:rPr>
                        <a:t>Hidalgo</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6"/>
                        </a:rPr>
                        <a:t>Lea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7"/>
                        </a:rPr>
                        <a:t>Lincoln</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8"/>
                        </a:rPr>
                        <a:t>Los Alamos</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9"/>
                        </a:rPr>
                        <a:t>Luna</a:t>
                      </a:r>
                      <a:endParaRPr lang="en-US" sz="1600" u="none" dirty="0">
                        <a:solidFill>
                          <a:schemeClr val="tx1">
                            <a:lumMod val="95000"/>
                            <a:lumOff val="5000"/>
                          </a:schemeClr>
                        </a:solidFill>
                        <a:effectLst/>
                      </a:endParaRPr>
                    </a:p>
                  </a:txBody>
                  <a:tcPr marL="83680" marR="83680" marT="41840" marB="41840"/>
                </a:tc>
                <a:tc>
                  <a:txBody>
                    <a:bodyPr/>
                    <a:lstStyle/>
                    <a:p>
                      <a:pPr fontAlgn="t">
                        <a:buFont typeface="+mj-lt"/>
                        <a:buAutoNum type="arabicPeriod" startAt="18"/>
                      </a:pPr>
                      <a:r>
                        <a:rPr lang="en-US" sz="1600" u="none" strike="noStrike" dirty="0">
                          <a:solidFill>
                            <a:schemeClr val="tx1">
                              <a:lumMod val="95000"/>
                              <a:lumOff val="5000"/>
                            </a:schemeClr>
                          </a:solidFill>
                          <a:effectLst/>
                          <a:hlinkClick r:id="rId20"/>
                        </a:rPr>
                        <a:t>McKinley</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1"/>
                        </a:rPr>
                        <a:t>Mora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2"/>
                        </a:rPr>
                        <a:t>Otero</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3"/>
                        </a:rPr>
                        <a:t>Quay</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4"/>
                        </a:rPr>
                        <a:t>Rio Arriba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5"/>
                        </a:rPr>
                        <a:t>Roosevelt</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6"/>
                        </a:rPr>
                        <a:t>San Juan</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7"/>
                        </a:rPr>
                        <a:t>San Miguel</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8"/>
                        </a:rPr>
                        <a:t>Sandoval</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9"/>
                        </a:rPr>
                        <a:t>Santa Fe</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0"/>
                        </a:rPr>
                        <a:t>Sierra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1"/>
                        </a:rPr>
                        <a:t>Socorro</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2"/>
                        </a:rPr>
                        <a:t>Taos</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3"/>
                        </a:rPr>
                        <a:t>Torrance</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4"/>
                        </a:rPr>
                        <a:t>Union</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5"/>
                        </a:rPr>
                        <a:t>Valencia</a:t>
                      </a:r>
                      <a:endParaRPr lang="en-US" sz="1600" u="none" dirty="0">
                        <a:solidFill>
                          <a:schemeClr val="tx1">
                            <a:lumMod val="95000"/>
                            <a:lumOff val="5000"/>
                          </a:schemeClr>
                        </a:solidFill>
                        <a:effectLst/>
                      </a:endParaRPr>
                    </a:p>
                  </a:txBody>
                  <a:tcPr marL="83680" marR="83680" marT="41840" marB="41840"/>
                </a:tc>
                <a:extLst>
                  <a:ext uri="{0D108BD9-81ED-4DB2-BD59-A6C34878D82A}">
                    <a16:rowId xmlns:a16="http://schemas.microsoft.com/office/drawing/2014/main" val="477185972"/>
                  </a:ext>
                </a:extLst>
              </a:tr>
            </a:tbl>
          </a:graphicData>
        </a:graphic>
      </p:graphicFrame>
      <p:pic>
        <p:nvPicPr>
          <p:cNvPr id="4" name="Picture 3"/>
          <p:cNvPicPr>
            <a:picLocks noChangeAspect="1"/>
          </p:cNvPicPr>
          <p:nvPr/>
        </p:nvPicPr>
        <p:blipFill rotWithShape="1">
          <a:blip r:embed="rId36">
            <a:extLst>
              <a:ext uri="{28A0092B-C50C-407E-A947-70E740481C1C}">
                <a14:useLocalDpi xmlns:a14="http://schemas.microsoft.com/office/drawing/2010/main" val="0"/>
              </a:ext>
            </a:extLst>
          </a:blip>
          <a:srcRect l="3970" t="3650" r="4248" b="4451"/>
          <a:stretch/>
        </p:blipFill>
        <p:spPr>
          <a:xfrm>
            <a:off x="3688002" y="1026160"/>
            <a:ext cx="5018240" cy="43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662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21026463"/>
              </p:ext>
            </p:extLst>
          </p:nvPr>
        </p:nvGraphicFramePr>
        <p:xfrm>
          <a:off x="287079" y="159489"/>
          <a:ext cx="8483295" cy="5502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87079" y="5662397"/>
            <a:ext cx="9005777" cy="369332"/>
          </a:xfrm>
          <a:prstGeom prst="rect">
            <a:avLst/>
          </a:prstGeom>
          <a:noFill/>
        </p:spPr>
        <p:txBody>
          <a:bodyPr wrap="square" rtlCol="0">
            <a:spAutoFit/>
          </a:bodyPr>
          <a:lstStyle/>
          <a:p>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Details vary by, check with your County Extension Office for details</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37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356C422-4D93-43D5-8CC7-355860F60900}"/>
                                            </p:graphicEl>
                                          </p:spTgt>
                                        </p:tgtEl>
                                        <p:attrNameLst>
                                          <p:attrName>style.visibility</p:attrName>
                                        </p:attrNameLst>
                                      </p:cBhvr>
                                      <p:to>
                                        <p:strVal val="visible"/>
                                      </p:to>
                                    </p:set>
                                    <p:animEffect transition="in" filter="fade">
                                      <p:cBhvr>
                                        <p:cTn id="7" dur="500"/>
                                        <p:tgtEl>
                                          <p:spTgt spid="3">
                                            <p:graphicEl>
                                              <a:dgm id="{7356C422-4D93-43D5-8CC7-355860F609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2497BF9B-BBA4-428B-88A9-40444D61F04A}"/>
                                            </p:graphicEl>
                                          </p:spTgt>
                                        </p:tgtEl>
                                        <p:attrNameLst>
                                          <p:attrName>style.visibility</p:attrName>
                                        </p:attrNameLst>
                                      </p:cBhvr>
                                      <p:to>
                                        <p:strVal val="visible"/>
                                      </p:to>
                                    </p:set>
                                    <p:animEffect transition="in" filter="fade">
                                      <p:cBhvr>
                                        <p:cTn id="12" dur="500"/>
                                        <p:tgtEl>
                                          <p:spTgt spid="3">
                                            <p:graphicEl>
                                              <a:dgm id="{2497BF9B-BBA4-428B-88A9-40444D61F04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75173875-0C4C-45CB-B345-9A591E18A173}"/>
                                            </p:graphicEl>
                                          </p:spTgt>
                                        </p:tgtEl>
                                        <p:attrNameLst>
                                          <p:attrName>style.visibility</p:attrName>
                                        </p:attrNameLst>
                                      </p:cBhvr>
                                      <p:to>
                                        <p:strVal val="visible"/>
                                      </p:to>
                                    </p:set>
                                    <p:animEffect transition="in" filter="fade">
                                      <p:cBhvr>
                                        <p:cTn id="17" dur="500"/>
                                        <p:tgtEl>
                                          <p:spTgt spid="3">
                                            <p:graphicEl>
                                              <a:dgm id="{75173875-0C4C-45CB-B345-9A591E18A17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4453298"/>
              </p:ext>
            </p:extLst>
          </p:nvPr>
        </p:nvGraphicFramePr>
        <p:xfrm>
          <a:off x="433872" y="255181"/>
          <a:ext cx="8395496" cy="559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5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0B6E788-3742-40E5-B89B-D3A9641261CB}"/>
                                            </p:graphicEl>
                                          </p:spTgt>
                                        </p:tgtEl>
                                        <p:attrNameLst>
                                          <p:attrName>style.visibility</p:attrName>
                                        </p:attrNameLst>
                                      </p:cBhvr>
                                      <p:to>
                                        <p:strVal val="visible"/>
                                      </p:to>
                                    </p:set>
                                    <p:animEffect transition="in" filter="fade">
                                      <p:cBhvr>
                                        <p:cTn id="7" dur="500"/>
                                        <p:tgtEl>
                                          <p:spTgt spid="3">
                                            <p:graphicEl>
                                              <a:dgm id="{B0B6E788-3742-40E5-B89B-D3A964126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067AC67-1B72-48A2-A2E4-28F87A27E420}"/>
                                            </p:graphicEl>
                                          </p:spTgt>
                                        </p:tgtEl>
                                        <p:attrNameLst>
                                          <p:attrName>style.visibility</p:attrName>
                                        </p:attrNameLst>
                                      </p:cBhvr>
                                      <p:to>
                                        <p:strVal val="visible"/>
                                      </p:to>
                                    </p:set>
                                    <p:animEffect transition="in" filter="fade">
                                      <p:cBhvr>
                                        <p:cTn id="12" dur="500"/>
                                        <p:tgtEl>
                                          <p:spTgt spid="3">
                                            <p:graphicEl>
                                              <a:dgm id="{7067AC67-1B72-48A2-A2E4-28F87A27E4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7326DB1-92EE-48D3-959F-2F94E1D61D3D}"/>
                                            </p:graphicEl>
                                          </p:spTgt>
                                        </p:tgtEl>
                                        <p:attrNameLst>
                                          <p:attrName>style.visibility</p:attrName>
                                        </p:attrNameLst>
                                      </p:cBhvr>
                                      <p:to>
                                        <p:strVal val="visible"/>
                                      </p:to>
                                    </p:set>
                                    <p:animEffect transition="in" filter="fade">
                                      <p:cBhvr>
                                        <p:cTn id="17" dur="500"/>
                                        <p:tgtEl>
                                          <p:spTgt spid="3">
                                            <p:graphicEl>
                                              <a:dgm id="{A7326DB1-92EE-48D3-959F-2F94E1D61D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58055689"/>
              </p:ext>
            </p:extLst>
          </p:nvPr>
        </p:nvGraphicFramePr>
        <p:xfrm>
          <a:off x="265471" y="462116"/>
          <a:ext cx="8386916" cy="537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19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1BFE112-1B85-4EFC-B1DF-331E311C8573}"/>
                                            </p:graphicEl>
                                          </p:spTgt>
                                        </p:tgtEl>
                                        <p:attrNameLst>
                                          <p:attrName>style.visibility</p:attrName>
                                        </p:attrNameLst>
                                      </p:cBhvr>
                                      <p:to>
                                        <p:strVal val="visible"/>
                                      </p:to>
                                    </p:set>
                                    <p:animEffect transition="in" filter="fade">
                                      <p:cBhvr>
                                        <p:cTn id="7" dur="500"/>
                                        <p:tgtEl>
                                          <p:spTgt spid="5">
                                            <p:graphicEl>
                                              <a:dgm id="{61BFE112-1B85-4EFC-B1DF-331E311C857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7DA31EC-23BA-475C-AD16-0B1CD297FDE6}"/>
                                            </p:graphicEl>
                                          </p:spTgt>
                                        </p:tgtEl>
                                        <p:attrNameLst>
                                          <p:attrName>style.visibility</p:attrName>
                                        </p:attrNameLst>
                                      </p:cBhvr>
                                      <p:to>
                                        <p:strVal val="visible"/>
                                      </p:to>
                                    </p:set>
                                    <p:animEffect transition="in" filter="fade">
                                      <p:cBhvr>
                                        <p:cTn id="12" dur="500"/>
                                        <p:tgtEl>
                                          <p:spTgt spid="5">
                                            <p:graphicEl>
                                              <a:dgm id="{97DA31EC-23BA-475C-AD16-0B1CD297FD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A9B9C5A-E761-4532-AE78-1863A45EC8B9}"/>
                                            </p:graphicEl>
                                          </p:spTgt>
                                        </p:tgtEl>
                                        <p:attrNameLst>
                                          <p:attrName>style.visibility</p:attrName>
                                        </p:attrNameLst>
                                      </p:cBhvr>
                                      <p:to>
                                        <p:strVal val="visible"/>
                                      </p:to>
                                    </p:set>
                                    <p:animEffect transition="in" filter="fade">
                                      <p:cBhvr>
                                        <p:cTn id="17" dur="500"/>
                                        <p:tgtEl>
                                          <p:spTgt spid="5">
                                            <p:graphicEl>
                                              <a:dgm id="{1A9B9C5A-E761-4532-AE78-1863A45EC8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F125EBD-500D-4446-8B5A-D913F2E33F31}"/>
                                            </p:graphicEl>
                                          </p:spTgt>
                                        </p:tgtEl>
                                        <p:attrNameLst>
                                          <p:attrName>style.visibility</p:attrName>
                                        </p:attrNameLst>
                                      </p:cBhvr>
                                      <p:to>
                                        <p:strVal val="visible"/>
                                      </p:to>
                                    </p:set>
                                    <p:animEffect transition="in" filter="fade">
                                      <p:cBhvr>
                                        <p:cTn id="22" dur="500"/>
                                        <p:tgtEl>
                                          <p:spTgt spid="5">
                                            <p:graphicEl>
                                              <a:dgm id="{2F125EBD-500D-4446-8B5A-D913F2E33F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7149677"/>
              </p:ext>
            </p:extLst>
          </p:nvPr>
        </p:nvGraphicFramePr>
        <p:xfrm>
          <a:off x="191386" y="255181"/>
          <a:ext cx="8793126" cy="579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8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87984E1-D853-471F-8B0C-715CC8218194}"/>
                                            </p:graphicEl>
                                          </p:spTgt>
                                        </p:tgtEl>
                                        <p:attrNameLst>
                                          <p:attrName>style.visibility</p:attrName>
                                        </p:attrNameLst>
                                      </p:cBhvr>
                                      <p:to>
                                        <p:strVal val="visible"/>
                                      </p:to>
                                    </p:set>
                                    <p:animEffect transition="in" filter="fade">
                                      <p:cBhvr>
                                        <p:cTn id="7" dur="500"/>
                                        <p:tgtEl>
                                          <p:spTgt spid="4">
                                            <p:graphicEl>
                                              <a:dgm id="{787984E1-D853-471F-8B0C-715CC82181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14E8655-8B6C-4B49-8D2F-CF37A1D29E3D}"/>
                                            </p:graphicEl>
                                          </p:spTgt>
                                        </p:tgtEl>
                                        <p:attrNameLst>
                                          <p:attrName>style.visibility</p:attrName>
                                        </p:attrNameLst>
                                      </p:cBhvr>
                                      <p:to>
                                        <p:strVal val="visible"/>
                                      </p:to>
                                    </p:set>
                                    <p:animEffect transition="in" filter="fade">
                                      <p:cBhvr>
                                        <p:cTn id="12" dur="500"/>
                                        <p:tgtEl>
                                          <p:spTgt spid="4">
                                            <p:graphicEl>
                                              <a:dgm id="{D14E8655-8B6C-4B49-8D2F-CF37A1D29E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3246F6C-B65B-4E57-A86E-2A9F1EEC4C43}"/>
                                            </p:graphicEl>
                                          </p:spTgt>
                                        </p:tgtEl>
                                        <p:attrNameLst>
                                          <p:attrName>style.visibility</p:attrName>
                                        </p:attrNameLst>
                                      </p:cBhvr>
                                      <p:to>
                                        <p:strVal val="visible"/>
                                      </p:to>
                                    </p:set>
                                    <p:animEffect transition="in" filter="fade">
                                      <p:cBhvr>
                                        <p:cTn id="17" dur="500"/>
                                        <p:tgtEl>
                                          <p:spTgt spid="4">
                                            <p:graphicEl>
                                              <a:dgm id="{03246F6C-B65B-4E57-A86E-2A9F1EEC4C4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E068936-4A1A-45C8-977B-8816BBE6990D}"/>
                                            </p:graphicEl>
                                          </p:spTgt>
                                        </p:tgtEl>
                                        <p:attrNameLst>
                                          <p:attrName>style.visibility</p:attrName>
                                        </p:attrNameLst>
                                      </p:cBhvr>
                                      <p:to>
                                        <p:strVal val="visible"/>
                                      </p:to>
                                    </p:set>
                                    <p:animEffect transition="in" filter="fade">
                                      <p:cBhvr>
                                        <p:cTn id="22" dur="500"/>
                                        <p:tgtEl>
                                          <p:spTgt spid="4">
                                            <p:graphicEl>
                                              <a:dgm id="{6E068936-4A1A-45C8-977B-8816BBE699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81314739"/>
              </p:ext>
            </p:extLst>
          </p:nvPr>
        </p:nvGraphicFramePr>
        <p:xfrm>
          <a:off x="0" y="165100"/>
          <a:ext cx="9144000" cy="627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F312184-5491-414F-95C3-8844FF61FAFD}"/>
                                            </p:graphicEl>
                                          </p:spTgt>
                                        </p:tgtEl>
                                        <p:attrNameLst>
                                          <p:attrName>style.visibility</p:attrName>
                                        </p:attrNameLst>
                                      </p:cBhvr>
                                      <p:to>
                                        <p:strVal val="visible"/>
                                      </p:to>
                                    </p:set>
                                    <p:animEffect transition="in" filter="fade">
                                      <p:cBhvr>
                                        <p:cTn id="7" dur="500"/>
                                        <p:tgtEl>
                                          <p:spTgt spid="5">
                                            <p:graphicEl>
                                              <a:dgm id="{BF312184-5491-414F-95C3-8844FF61FA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495AE04-B458-4171-AC97-D17DE8B5F655}"/>
                                            </p:graphicEl>
                                          </p:spTgt>
                                        </p:tgtEl>
                                        <p:attrNameLst>
                                          <p:attrName>style.visibility</p:attrName>
                                        </p:attrNameLst>
                                      </p:cBhvr>
                                      <p:to>
                                        <p:strVal val="visible"/>
                                      </p:to>
                                    </p:set>
                                    <p:animEffect transition="in" filter="fade">
                                      <p:cBhvr>
                                        <p:cTn id="12" dur="500"/>
                                        <p:tgtEl>
                                          <p:spTgt spid="5">
                                            <p:graphicEl>
                                              <a:dgm id="{6495AE04-B458-4171-AC97-D17DE8B5F65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42A1D5A-0758-4625-AB62-CD38CBD7CA90}"/>
                                            </p:graphicEl>
                                          </p:spTgt>
                                        </p:tgtEl>
                                        <p:attrNameLst>
                                          <p:attrName>style.visibility</p:attrName>
                                        </p:attrNameLst>
                                      </p:cBhvr>
                                      <p:to>
                                        <p:strVal val="visible"/>
                                      </p:to>
                                    </p:set>
                                    <p:animEffect transition="in" filter="fade">
                                      <p:cBhvr>
                                        <p:cTn id="15" dur="500"/>
                                        <p:tgtEl>
                                          <p:spTgt spid="5">
                                            <p:graphicEl>
                                              <a:dgm id="{742A1D5A-0758-4625-AB62-CD38CBD7CA9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FE2323E-22E4-43A1-9270-0552F68981D6}"/>
                                            </p:graphicEl>
                                          </p:spTgt>
                                        </p:tgtEl>
                                        <p:attrNameLst>
                                          <p:attrName>style.visibility</p:attrName>
                                        </p:attrNameLst>
                                      </p:cBhvr>
                                      <p:to>
                                        <p:strVal val="visible"/>
                                      </p:to>
                                    </p:set>
                                    <p:animEffect transition="in" filter="fade">
                                      <p:cBhvr>
                                        <p:cTn id="20" dur="500"/>
                                        <p:tgtEl>
                                          <p:spTgt spid="5">
                                            <p:graphicEl>
                                              <a:dgm id="{DFE2323E-22E4-43A1-9270-0552F68981D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3FED1921-1A9C-4166-93BB-7BD128DD06C7}"/>
                                            </p:graphicEl>
                                          </p:spTgt>
                                        </p:tgtEl>
                                        <p:attrNameLst>
                                          <p:attrName>style.visibility</p:attrName>
                                        </p:attrNameLst>
                                      </p:cBhvr>
                                      <p:to>
                                        <p:strVal val="visible"/>
                                      </p:to>
                                    </p:set>
                                    <p:animEffect transition="in" filter="fade">
                                      <p:cBhvr>
                                        <p:cTn id="23" dur="500"/>
                                        <p:tgtEl>
                                          <p:spTgt spid="5">
                                            <p:graphicEl>
                                              <a:dgm id="{3FED1921-1A9C-4166-93BB-7BD128DD06C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B86CCD3D-EF9D-4DFE-8253-2CF30B3D0373}"/>
                                            </p:graphicEl>
                                          </p:spTgt>
                                        </p:tgtEl>
                                        <p:attrNameLst>
                                          <p:attrName>style.visibility</p:attrName>
                                        </p:attrNameLst>
                                      </p:cBhvr>
                                      <p:to>
                                        <p:strVal val="visible"/>
                                      </p:to>
                                    </p:set>
                                    <p:animEffect transition="in" filter="fade">
                                      <p:cBhvr>
                                        <p:cTn id="28" dur="500"/>
                                        <p:tgtEl>
                                          <p:spTgt spid="5">
                                            <p:graphicEl>
                                              <a:dgm id="{B86CCD3D-EF9D-4DFE-8253-2CF30B3D037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3B33799D-6A25-4C23-9E5F-87B1943F5C8E}"/>
                                            </p:graphicEl>
                                          </p:spTgt>
                                        </p:tgtEl>
                                        <p:attrNameLst>
                                          <p:attrName>style.visibility</p:attrName>
                                        </p:attrNameLst>
                                      </p:cBhvr>
                                      <p:to>
                                        <p:strVal val="visible"/>
                                      </p:to>
                                    </p:set>
                                    <p:animEffect transition="in" filter="fade">
                                      <p:cBhvr>
                                        <p:cTn id="31" dur="500"/>
                                        <p:tgtEl>
                                          <p:spTgt spid="5">
                                            <p:graphicEl>
                                              <a:dgm id="{3B33799D-6A25-4C23-9E5F-87B1943F5C8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61F8B68C-9D9D-477E-806B-6B37F6A00664}"/>
                                            </p:graphicEl>
                                          </p:spTgt>
                                        </p:tgtEl>
                                        <p:attrNameLst>
                                          <p:attrName>style.visibility</p:attrName>
                                        </p:attrNameLst>
                                      </p:cBhvr>
                                      <p:to>
                                        <p:strVal val="visible"/>
                                      </p:to>
                                    </p:set>
                                    <p:animEffect transition="in" filter="fade">
                                      <p:cBhvr>
                                        <p:cTn id="36" dur="500"/>
                                        <p:tgtEl>
                                          <p:spTgt spid="5">
                                            <p:graphicEl>
                                              <a:dgm id="{61F8B68C-9D9D-477E-806B-6B37F6A0066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FB12BABC-429E-4589-BB8D-6478F02818DD}"/>
                                            </p:graphicEl>
                                          </p:spTgt>
                                        </p:tgtEl>
                                        <p:attrNameLst>
                                          <p:attrName>style.visibility</p:attrName>
                                        </p:attrNameLst>
                                      </p:cBhvr>
                                      <p:to>
                                        <p:strVal val="visible"/>
                                      </p:to>
                                    </p:set>
                                    <p:animEffect transition="in" filter="fade">
                                      <p:cBhvr>
                                        <p:cTn id="39" dur="500"/>
                                        <p:tgtEl>
                                          <p:spTgt spid="5">
                                            <p:graphicEl>
                                              <a:dgm id="{FB12BABC-429E-4589-BB8D-6478F02818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5F09A897-4900-4BA2-A2CA-6E8D6DF7DF00}"/>
                                            </p:graphicEl>
                                          </p:spTgt>
                                        </p:tgtEl>
                                        <p:attrNameLst>
                                          <p:attrName>style.visibility</p:attrName>
                                        </p:attrNameLst>
                                      </p:cBhvr>
                                      <p:to>
                                        <p:strVal val="visible"/>
                                      </p:to>
                                    </p:set>
                                    <p:animEffect transition="in" filter="fade">
                                      <p:cBhvr>
                                        <p:cTn id="44" dur="500"/>
                                        <p:tgtEl>
                                          <p:spTgt spid="5">
                                            <p:graphicEl>
                                              <a:dgm id="{5F09A897-4900-4BA2-A2CA-6E8D6DF7DF0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DB683D17-F79D-48CC-BBBC-EAA884FC67E8}"/>
                                            </p:graphicEl>
                                          </p:spTgt>
                                        </p:tgtEl>
                                        <p:attrNameLst>
                                          <p:attrName>style.visibility</p:attrName>
                                        </p:attrNameLst>
                                      </p:cBhvr>
                                      <p:to>
                                        <p:strVal val="visible"/>
                                      </p:to>
                                    </p:set>
                                    <p:animEffect transition="in" filter="fade">
                                      <p:cBhvr>
                                        <p:cTn id="47" dur="500"/>
                                        <p:tgtEl>
                                          <p:spTgt spid="5">
                                            <p:graphicEl>
                                              <a:dgm id="{DB683D17-F79D-48CC-BBBC-EAA884FC67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44095268"/>
              </p:ext>
            </p:extLst>
          </p:nvPr>
        </p:nvGraphicFramePr>
        <p:xfrm>
          <a:off x="5080" y="747779"/>
          <a:ext cx="9017000" cy="529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779780" y="98769"/>
            <a:ext cx="7467600" cy="919401"/>
          </a:xfrm>
          <a:prstGeom prst="roundRect">
            <a:avLst/>
          </a:prstGeom>
          <a:ln w="76200">
            <a:solidFill>
              <a:srgbClr val="003300"/>
            </a:solidFill>
          </a:ln>
          <a:effectLst>
            <a:outerShdw blurRad="50800" dist="38100" dir="2700000" algn="tl" rotWithShape="0">
              <a:prstClr val="black">
                <a:alpha val="40000"/>
              </a:prstClr>
            </a:outerShdw>
          </a:effectLst>
        </p:spPr>
        <p:txBody>
          <a:bodyPr wrap="square">
            <a:spAutoFit/>
          </a:bodyPr>
          <a:lstStyle/>
          <a:p>
            <a:pPr lvl="0" algn="ctr"/>
            <a:r>
              <a:rPr lang="en-US" sz="4800" b="1" dirty="0">
                <a:latin typeface="Arial" panose="020B0604020202020204" pitchFamily="34" charset="0"/>
                <a:cs typeface="Arial" panose="020B0604020202020204" pitchFamily="34" charset="0"/>
              </a:rPr>
              <a:t>Criteria for Clubs</a:t>
            </a:r>
          </a:p>
        </p:txBody>
      </p:sp>
    </p:spTree>
    <p:extLst>
      <p:ext uri="{BB962C8B-B14F-4D97-AF65-F5344CB8AC3E}">
        <p14:creationId xmlns:p14="http://schemas.microsoft.com/office/powerpoint/2010/main" val="2608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B4A469D-F517-4263-9EA0-7C89204C5CD2}"/>
                                            </p:graphicEl>
                                          </p:spTgt>
                                        </p:tgtEl>
                                        <p:attrNameLst>
                                          <p:attrName>style.visibility</p:attrName>
                                        </p:attrNameLst>
                                      </p:cBhvr>
                                      <p:to>
                                        <p:strVal val="visible"/>
                                      </p:to>
                                    </p:set>
                                    <p:animEffect transition="in" filter="fade">
                                      <p:cBhvr>
                                        <p:cTn id="7" dur="500"/>
                                        <p:tgtEl>
                                          <p:spTgt spid="4">
                                            <p:graphicEl>
                                              <a:dgm id="{EB4A469D-F517-4263-9EA0-7C89204C5C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248B20E-8396-4064-BD21-6EAB294E3583}"/>
                                            </p:graphicEl>
                                          </p:spTgt>
                                        </p:tgtEl>
                                        <p:attrNameLst>
                                          <p:attrName>style.visibility</p:attrName>
                                        </p:attrNameLst>
                                      </p:cBhvr>
                                      <p:to>
                                        <p:strVal val="visible"/>
                                      </p:to>
                                    </p:set>
                                    <p:animEffect transition="in" filter="fade">
                                      <p:cBhvr>
                                        <p:cTn id="12" dur="500"/>
                                        <p:tgtEl>
                                          <p:spTgt spid="4">
                                            <p:graphicEl>
                                              <a:dgm id="{4248B20E-8396-4064-BD21-6EAB294E35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E0D5048-B5DA-42A6-B16A-2C7DE61DF534}"/>
                                            </p:graphicEl>
                                          </p:spTgt>
                                        </p:tgtEl>
                                        <p:attrNameLst>
                                          <p:attrName>style.visibility</p:attrName>
                                        </p:attrNameLst>
                                      </p:cBhvr>
                                      <p:to>
                                        <p:strVal val="visible"/>
                                      </p:to>
                                    </p:set>
                                    <p:animEffect transition="in" filter="fade">
                                      <p:cBhvr>
                                        <p:cTn id="17" dur="500"/>
                                        <p:tgtEl>
                                          <p:spTgt spid="4">
                                            <p:graphicEl>
                                              <a:dgm id="{8E0D5048-B5DA-42A6-B16A-2C7DE61DF53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E056EBD-03F3-4702-B2D7-73D430302C24}"/>
                                            </p:graphicEl>
                                          </p:spTgt>
                                        </p:tgtEl>
                                        <p:attrNameLst>
                                          <p:attrName>style.visibility</p:attrName>
                                        </p:attrNameLst>
                                      </p:cBhvr>
                                      <p:to>
                                        <p:strVal val="visible"/>
                                      </p:to>
                                    </p:set>
                                    <p:animEffect transition="in" filter="fade">
                                      <p:cBhvr>
                                        <p:cTn id="22" dur="500"/>
                                        <p:tgtEl>
                                          <p:spTgt spid="4">
                                            <p:graphicEl>
                                              <a:dgm id="{2E056EBD-03F3-4702-B2D7-73D430302C2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F78200A-1BC0-4414-9A26-DAE6EC7B5882}"/>
                                            </p:graphicEl>
                                          </p:spTgt>
                                        </p:tgtEl>
                                        <p:attrNameLst>
                                          <p:attrName>style.visibility</p:attrName>
                                        </p:attrNameLst>
                                      </p:cBhvr>
                                      <p:to>
                                        <p:strVal val="visible"/>
                                      </p:to>
                                    </p:set>
                                    <p:animEffect transition="in" filter="fade">
                                      <p:cBhvr>
                                        <p:cTn id="27" dur="500"/>
                                        <p:tgtEl>
                                          <p:spTgt spid="4">
                                            <p:graphicEl>
                                              <a:dgm id="{BF78200A-1BC0-4414-9A26-DAE6EC7B588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C78C95A-D78E-4762-91EB-40BC3699C9DD}"/>
                                            </p:graphicEl>
                                          </p:spTgt>
                                        </p:tgtEl>
                                        <p:attrNameLst>
                                          <p:attrName>style.visibility</p:attrName>
                                        </p:attrNameLst>
                                      </p:cBhvr>
                                      <p:to>
                                        <p:strVal val="visible"/>
                                      </p:to>
                                    </p:set>
                                    <p:animEffect transition="in" filter="fade">
                                      <p:cBhvr>
                                        <p:cTn id="32" dur="500"/>
                                        <p:tgtEl>
                                          <p:spTgt spid="4">
                                            <p:graphicEl>
                                              <a:dgm id="{2C78C95A-D78E-4762-91EB-40BC3699C9D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62927371-D823-4CA8-B1B3-B21D47CF8BBA}"/>
                                            </p:graphicEl>
                                          </p:spTgt>
                                        </p:tgtEl>
                                        <p:attrNameLst>
                                          <p:attrName>style.visibility</p:attrName>
                                        </p:attrNameLst>
                                      </p:cBhvr>
                                      <p:to>
                                        <p:strVal val="visible"/>
                                      </p:to>
                                    </p:set>
                                    <p:animEffect transition="in" filter="fade">
                                      <p:cBhvr>
                                        <p:cTn id="37" dur="500"/>
                                        <p:tgtEl>
                                          <p:spTgt spid="4">
                                            <p:graphicEl>
                                              <a:dgm id="{62927371-D823-4CA8-B1B3-B21D47CF8BB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130907B0-988D-43B5-A613-48D16454E20F}"/>
                                            </p:graphicEl>
                                          </p:spTgt>
                                        </p:tgtEl>
                                        <p:attrNameLst>
                                          <p:attrName>style.visibility</p:attrName>
                                        </p:attrNameLst>
                                      </p:cBhvr>
                                      <p:to>
                                        <p:strVal val="visible"/>
                                      </p:to>
                                    </p:set>
                                    <p:animEffect transition="in" filter="fade">
                                      <p:cBhvr>
                                        <p:cTn id="42" dur="500"/>
                                        <p:tgtEl>
                                          <p:spTgt spid="4">
                                            <p:graphicEl>
                                              <a:dgm id="{130907B0-988D-43B5-A613-48D16454E20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F5DF81A0-F71D-48F4-8461-38C0B7D98516}"/>
                                            </p:graphicEl>
                                          </p:spTgt>
                                        </p:tgtEl>
                                        <p:attrNameLst>
                                          <p:attrName>style.visibility</p:attrName>
                                        </p:attrNameLst>
                                      </p:cBhvr>
                                      <p:to>
                                        <p:strVal val="visible"/>
                                      </p:to>
                                    </p:set>
                                    <p:animEffect transition="in" filter="fade">
                                      <p:cBhvr>
                                        <p:cTn id="47" dur="500"/>
                                        <p:tgtEl>
                                          <p:spTgt spid="4">
                                            <p:graphicEl>
                                              <a:dgm id="{F5DF81A0-F71D-48F4-8461-38C0B7D985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96564" y="87335"/>
            <a:ext cx="2503049" cy="2068730"/>
            <a:chOff x="3396564" y="87335"/>
            <a:chExt cx="2503049" cy="2068730"/>
          </a:xfrm>
        </p:grpSpPr>
        <p:sp>
          <p:nvSpPr>
            <p:cNvPr id="5" name="Freeform 4"/>
            <p:cNvSpPr/>
            <p:nvPr/>
          </p:nvSpPr>
          <p:spPr>
            <a:xfrm rot="5354802">
              <a:off x="4396936" y="1877382"/>
              <a:ext cx="529504" cy="27862"/>
            </a:xfrm>
            <a:custGeom>
              <a:avLst/>
              <a:gdLst>
                <a:gd name="connsiteX0" fmla="*/ 0 w 529504"/>
                <a:gd name="connsiteY0" fmla="*/ 13930 h 27861"/>
                <a:gd name="connsiteX1" fmla="*/ 529504 w 529504"/>
                <a:gd name="connsiteY1" fmla="*/ 13930 h 27861"/>
              </a:gdLst>
              <a:ahLst/>
              <a:cxnLst>
                <a:cxn ang="0">
                  <a:pos x="connsiteX0" y="connsiteY0"/>
                </a:cxn>
                <a:cxn ang="0">
                  <a:pos x="connsiteX1" y="connsiteY1"/>
                </a:cxn>
              </a:cxnLst>
              <a:rect l="l" t="t" r="r" b="b"/>
              <a:pathLst>
                <a:path w="529504" h="27861">
                  <a:moveTo>
                    <a:pt x="529504" y="13931"/>
                  </a:moveTo>
                  <a:lnTo>
                    <a:pt x="0" y="13931"/>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213" tIns="693" rIns="264215" bIns="693" numCol="1" spcCol="1270" anchor="ctr" anchorCtr="0">
              <a:noAutofit/>
            </a:bodyPr>
            <a:lstStyle/>
            <a:p>
              <a:pPr lvl="0" algn="ctr" defTabSz="222250">
                <a:lnSpc>
                  <a:spcPct val="90000"/>
                </a:lnSpc>
                <a:spcBef>
                  <a:spcPct val="0"/>
                </a:spcBef>
                <a:spcAft>
                  <a:spcPct val="35000"/>
                </a:spcAft>
              </a:pPr>
              <a:endParaRPr lang="en-US" sz="500" kern="1200"/>
            </a:p>
          </p:txBody>
        </p:sp>
        <p:sp>
          <p:nvSpPr>
            <p:cNvPr id="6" name="Freeform 5"/>
            <p:cNvSpPr/>
            <p:nvPr/>
          </p:nvSpPr>
          <p:spPr>
            <a:xfrm>
              <a:off x="3396564" y="87335"/>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460" tIns="95460" rIns="95460" bIns="95460" numCol="1" spcCol="1270" anchor="ctr" anchorCtr="0">
              <a:noAutofit/>
            </a:bodyPr>
            <a:lstStyle/>
            <a:p>
              <a:pPr lvl="0" algn="ctr" defTabSz="1422400" rtl="0">
                <a:lnSpc>
                  <a:spcPct val="90000"/>
                </a:lnSpc>
                <a:spcBef>
                  <a:spcPct val="0"/>
                </a:spcBef>
                <a:spcAft>
                  <a:spcPct val="35000"/>
                </a:spcAft>
              </a:pPr>
              <a:r>
                <a:rPr lang="en-US" sz="32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Family and community centered</a:t>
              </a:r>
            </a:p>
          </p:txBody>
        </p:sp>
      </p:grpSp>
      <p:grpSp>
        <p:nvGrpSpPr>
          <p:cNvPr id="17" name="Group 16"/>
          <p:cNvGrpSpPr/>
          <p:nvPr/>
        </p:nvGrpSpPr>
        <p:grpSpPr>
          <a:xfrm>
            <a:off x="5587492" y="853661"/>
            <a:ext cx="3327381" cy="1597570"/>
            <a:chOff x="5587492" y="853661"/>
            <a:chExt cx="3327381" cy="1597570"/>
          </a:xfrm>
        </p:grpSpPr>
        <p:sp>
          <p:nvSpPr>
            <p:cNvPr id="7" name="Freeform 6"/>
            <p:cNvSpPr/>
            <p:nvPr/>
          </p:nvSpPr>
          <p:spPr>
            <a:xfrm rot="19854918">
              <a:off x="5587492" y="2423370"/>
              <a:ext cx="1224925" cy="27861"/>
            </a:xfrm>
            <a:custGeom>
              <a:avLst/>
              <a:gdLst>
                <a:gd name="connsiteX0" fmla="*/ 0 w 1224925"/>
                <a:gd name="connsiteY0" fmla="*/ 13930 h 27861"/>
                <a:gd name="connsiteX1" fmla="*/ 1224925 w 1224925"/>
                <a:gd name="connsiteY1" fmla="*/ 13930 h 27861"/>
              </a:gdLst>
              <a:ahLst/>
              <a:cxnLst>
                <a:cxn ang="0">
                  <a:pos x="connsiteX0" y="connsiteY0"/>
                </a:cxn>
                <a:cxn ang="0">
                  <a:pos x="connsiteX1" y="connsiteY1"/>
                </a:cxn>
              </a:cxnLst>
              <a:rect l="l" t="t" r="r" b="b"/>
              <a:pathLst>
                <a:path w="1224925" h="27861">
                  <a:moveTo>
                    <a:pt x="0" y="13930"/>
                  </a:moveTo>
                  <a:lnTo>
                    <a:pt x="1224925" y="13930"/>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94539" tIns="-16693" rIns="594540" bIns="-16692" numCol="1" spcCol="1270" anchor="ctr" anchorCtr="0">
              <a:noAutofit/>
            </a:bodyPr>
            <a:lstStyle/>
            <a:p>
              <a:pPr lvl="0" algn="ctr" defTabSz="222250">
                <a:lnSpc>
                  <a:spcPct val="90000"/>
                </a:lnSpc>
                <a:spcBef>
                  <a:spcPct val="0"/>
                </a:spcBef>
                <a:spcAft>
                  <a:spcPct val="35000"/>
                </a:spcAft>
              </a:pPr>
              <a:endParaRPr lang="en-US" sz="500" kern="1200"/>
            </a:p>
          </p:txBody>
        </p:sp>
        <p:sp>
          <p:nvSpPr>
            <p:cNvPr id="8" name="Freeform 7"/>
            <p:cNvSpPr/>
            <p:nvPr/>
          </p:nvSpPr>
          <p:spPr>
            <a:xfrm>
              <a:off x="6411824" y="853661"/>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460" tIns="95460" rIns="95460" bIns="95460" numCol="1" spcCol="1270" anchor="ctr" anchorCtr="0">
              <a:noAutofit/>
            </a:bodyPr>
            <a:lstStyle/>
            <a:p>
              <a:pPr lvl="0" algn="ctr" defTabSz="1422400" rtl="0">
                <a:lnSpc>
                  <a:spcPct val="90000"/>
                </a:lnSpc>
                <a:spcBef>
                  <a:spcPct val="0"/>
                </a:spcBef>
                <a:spcAft>
                  <a:spcPct val="35000"/>
                </a:spcAft>
              </a:pPr>
              <a:r>
                <a:rPr lang="en-US" sz="32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Volunteer led </a:t>
              </a:r>
            </a:p>
          </p:txBody>
        </p:sp>
      </p:grpSp>
      <p:grpSp>
        <p:nvGrpSpPr>
          <p:cNvPr id="18" name="Group 17"/>
          <p:cNvGrpSpPr/>
          <p:nvPr/>
        </p:nvGrpSpPr>
        <p:grpSpPr>
          <a:xfrm>
            <a:off x="5643163" y="3938665"/>
            <a:ext cx="3261067" cy="1539273"/>
            <a:chOff x="5643163" y="3938665"/>
            <a:chExt cx="3261067" cy="1539273"/>
          </a:xfrm>
        </p:grpSpPr>
        <p:sp>
          <p:nvSpPr>
            <p:cNvPr id="9" name="Freeform 8"/>
            <p:cNvSpPr/>
            <p:nvPr/>
          </p:nvSpPr>
          <p:spPr>
            <a:xfrm rot="1537164">
              <a:off x="5643163" y="3988588"/>
              <a:ext cx="1075477" cy="27861"/>
            </a:xfrm>
            <a:custGeom>
              <a:avLst/>
              <a:gdLst>
                <a:gd name="connsiteX0" fmla="*/ 0 w 1075477"/>
                <a:gd name="connsiteY0" fmla="*/ 13930 h 27861"/>
                <a:gd name="connsiteX1" fmla="*/ 1075477 w 1075477"/>
                <a:gd name="connsiteY1" fmla="*/ 13930 h 27861"/>
              </a:gdLst>
              <a:ahLst/>
              <a:cxnLst>
                <a:cxn ang="0">
                  <a:pos x="connsiteX0" y="connsiteY0"/>
                </a:cxn>
                <a:cxn ang="0">
                  <a:pos x="connsiteX1" y="connsiteY1"/>
                </a:cxn>
              </a:cxnLst>
              <a:rect l="l" t="t" r="r" b="b"/>
              <a:pathLst>
                <a:path w="1075477" h="27861">
                  <a:moveTo>
                    <a:pt x="0" y="13930"/>
                  </a:moveTo>
                  <a:lnTo>
                    <a:pt x="1075477" y="13930"/>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3550" tIns="-12957" rIns="523553" bIns="-12956" numCol="1" spcCol="1270" anchor="ctr" anchorCtr="0">
              <a:noAutofit/>
            </a:bodyPr>
            <a:lstStyle/>
            <a:p>
              <a:pPr lvl="0" algn="ctr" defTabSz="222250">
                <a:lnSpc>
                  <a:spcPct val="90000"/>
                </a:lnSpc>
                <a:spcBef>
                  <a:spcPct val="0"/>
                </a:spcBef>
                <a:spcAft>
                  <a:spcPct val="35000"/>
                </a:spcAft>
              </a:pPr>
              <a:endParaRPr lang="en-US" sz="500" kern="1200"/>
            </a:p>
          </p:txBody>
        </p:sp>
        <p:sp>
          <p:nvSpPr>
            <p:cNvPr id="10" name="Freeform 9"/>
            <p:cNvSpPr/>
            <p:nvPr/>
          </p:nvSpPr>
          <p:spPr>
            <a:xfrm>
              <a:off x="6401181" y="3938665"/>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460" tIns="95460" rIns="95460" bIns="95460" numCol="1" spcCol="1270" anchor="ctr" anchorCtr="0">
              <a:noAutofit/>
            </a:bodyPr>
            <a:lstStyle/>
            <a:p>
              <a:pPr lvl="0" algn="ctr" defTabSz="1422400" rtl="0">
                <a:lnSpc>
                  <a:spcPct val="90000"/>
                </a:lnSpc>
                <a:spcBef>
                  <a:spcPct val="0"/>
                </a:spcBef>
                <a:spcAft>
                  <a:spcPct val="35000"/>
                </a:spcAft>
              </a:pPr>
              <a:r>
                <a:rPr lang="en-US" sz="32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Extension staff supervised</a:t>
              </a:r>
            </a:p>
          </p:txBody>
        </p:sp>
      </p:grpSp>
      <p:grpSp>
        <p:nvGrpSpPr>
          <p:cNvPr id="19" name="Group 18"/>
          <p:cNvGrpSpPr/>
          <p:nvPr/>
        </p:nvGrpSpPr>
        <p:grpSpPr>
          <a:xfrm>
            <a:off x="3428459" y="4409603"/>
            <a:ext cx="2503049" cy="2068601"/>
            <a:chOff x="3428459" y="4409603"/>
            <a:chExt cx="2503049" cy="2068601"/>
          </a:xfrm>
        </p:grpSpPr>
        <p:sp>
          <p:nvSpPr>
            <p:cNvPr id="11" name="Freeform 10"/>
            <p:cNvSpPr/>
            <p:nvPr/>
          </p:nvSpPr>
          <p:spPr>
            <a:xfrm rot="5400000">
              <a:off x="4415320" y="4660336"/>
              <a:ext cx="529327" cy="27861"/>
            </a:xfrm>
            <a:custGeom>
              <a:avLst/>
              <a:gdLst>
                <a:gd name="connsiteX0" fmla="*/ 0 w 529327"/>
                <a:gd name="connsiteY0" fmla="*/ 13930 h 27861"/>
                <a:gd name="connsiteX1" fmla="*/ 529327 w 529327"/>
                <a:gd name="connsiteY1" fmla="*/ 13930 h 27861"/>
              </a:gdLst>
              <a:ahLst/>
              <a:cxnLst>
                <a:cxn ang="0">
                  <a:pos x="connsiteX0" y="connsiteY0"/>
                </a:cxn>
                <a:cxn ang="0">
                  <a:pos x="connsiteX1" y="connsiteY1"/>
                </a:cxn>
              </a:cxnLst>
              <a:rect l="l" t="t" r="r" b="b"/>
              <a:pathLst>
                <a:path w="529327" h="27861">
                  <a:moveTo>
                    <a:pt x="0" y="13930"/>
                  </a:moveTo>
                  <a:lnTo>
                    <a:pt x="529327" y="13930"/>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131" tIns="697" rIns="264130" bIns="698" numCol="1" spcCol="1270" anchor="ctr" anchorCtr="0">
              <a:noAutofit/>
            </a:bodyPr>
            <a:lstStyle/>
            <a:p>
              <a:pPr lvl="0" algn="ctr" defTabSz="222250">
                <a:lnSpc>
                  <a:spcPct val="90000"/>
                </a:lnSpc>
                <a:spcBef>
                  <a:spcPct val="0"/>
                </a:spcBef>
                <a:spcAft>
                  <a:spcPct val="35000"/>
                </a:spcAft>
              </a:pPr>
              <a:endParaRPr lang="en-US" sz="500" kern="1200"/>
            </a:p>
          </p:txBody>
        </p:sp>
        <p:sp>
          <p:nvSpPr>
            <p:cNvPr id="12" name="Freeform 11"/>
            <p:cNvSpPr/>
            <p:nvPr/>
          </p:nvSpPr>
          <p:spPr>
            <a:xfrm>
              <a:off x="3428459" y="4938931"/>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460" tIns="95460" rIns="95460" bIns="95460" numCol="1" spcCol="1270" anchor="ctr" anchorCtr="0">
              <a:noAutofit/>
            </a:bodyPr>
            <a:lstStyle/>
            <a:p>
              <a:pPr lvl="0" algn="ctr" defTabSz="1422400" rtl="0">
                <a:lnSpc>
                  <a:spcPct val="90000"/>
                </a:lnSpc>
                <a:spcBef>
                  <a:spcPct val="0"/>
                </a:spcBef>
                <a:spcAft>
                  <a:spcPct val="35000"/>
                </a:spcAft>
              </a:pPr>
              <a:r>
                <a:rPr lang="en-US" sz="32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Research based</a:t>
              </a:r>
            </a:p>
          </p:txBody>
        </p:sp>
      </p:grpSp>
      <p:grpSp>
        <p:nvGrpSpPr>
          <p:cNvPr id="20" name="Group 19"/>
          <p:cNvGrpSpPr/>
          <p:nvPr/>
        </p:nvGrpSpPr>
        <p:grpSpPr>
          <a:xfrm>
            <a:off x="275062" y="3815894"/>
            <a:ext cx="3407452" cy="1539273"/>
            <a:chOff x="275062" y="3815894"/>
            <a:chExt cx="3407452" cy="1539273"/>
          </a:xfrm>
        </p:grpSpPr>
        <p:sp>
          <p:nvSpPr>
            <p:cNvPr id="13" name="Freeform 12"/>
            <p:cNvSpPr/>
            <p:nvPr/>
          </p:nvSpPr>
          <p:spPr>
            <a:xfrm rot="20253186">
              <a:off x="2521468" y="3920755"/>
              <a:ext cx="1161046" cy="27862"/>
            </a:xfrm>
            <a:custGeom>
              <a:avLst/>
              <a:gdLst>
                <a:gd name="connsiteX0" fmla="*/ 0 w 1161046"/>
                <a:gd name="connsiteY0" fmla="*/ 13930 h 27861"/>
                <a:gd name="connsiteX1" fmla="*/ 1161046 w 1161046"/>
                <a:gd name="connsiteY1" fmla="*/ 13930 h 27861"/>
              </a:gdLst>
              <a:ahLst/>
              <a:cxnLst>
                <a:cxn ang="0">
                  <a:pos x="connsiteX0" y="connsiteY0"/>
                </a:cxn>
                <a:cxn ang="0">
                  <a:pos x="connsiteX1" y="connsiteY1"/>
                </a:cxn>
              </a:cxnLst>
              <a:rect l="l" t="t" r="r" b="b"/>
              <a:pathLst>
                <a:path w="1161046" h="27861">
                  <a:moveTo>
                    <a:pt x="1161046" y="13931"/>
                  </a:moveTo>
                  <a:lnTo>
                    <a:pt x="0" y="13931"/>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196" tIns="-15095" rIns="564197" bIns="-15096" numCol="1" spcCol="1270" anchor="ctr" anchorCtr="0">
              <a:noAutofit/>
            </a:bodyPr>
            <a:lstStyle/>
            <a:p>
              <a:pPr lvl="0" algn="ctr" defTabSz="222250">
                <a:lnSpc>
                  <a:spcPct val="90000"/>
                </a:lnSpc>
                <a:spcBef>
                  <a:spcPct val="0"/>
                </a:spcBef>
                <a:spcAft>
                  <a:spcPct val="35000"/>
                </a:spcAft>
              </a:pPr>
              <a:endParaRPr lang="en-US" sz="500" kern="1200"/>
            </a:p>
          </p:txBody>
        </p:sp>
        <p:sp>
          <p:nvSpPr>
            <p:cNvPr id="14" name="Freeform 13"/>
            <p:cNvSpPr/>
            <p:nvPr/>
          </p:nvSpPr>
          <p:spPr>
            <a:xfrm>
              <a:off x="275062" y="3815894"/>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2920" tIns="92920" rIns="92920" bIns="92920" numCol="1" spcCol="1270" anchor="ctr" anchorCtr="0">
              <a:noAutofit/>
            </a:bodyPr>
            <a:lstStyle/>
            <a:p>
              <a:pPr lvl="0" algn="ctr" defTabSz="1244600" rtl="0">
                <a:lnSpc>
                  <a:spcPct val="90000"/>
                </a:lnSpc>
                <a:spcBef>
                  <a:spcPct val="0"/>
                </a:spcBef>
                <a:spcAft>
                  <a:spcPct val="35000"/>
                </a:spcAft>
              </a:pPr>
              <a:r>
                <a:rPr lang="en-US" sz="28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Publicly and privately funded</a:t>
              </a:r>
            </a:p>
          </p:txBody>
        </p:sp>
      </p:grpSp>
      <p:grpSp>
        <p:nvGrpSpPr>
          <p:cNvPr id="21" name="Group 20"/>
          <p:cNvGrpSpPr/>
          <p:nvPr/>
        </p:nvGrpSpPr>
        <p:grpSpPr>
          <a:xfrm>
            <a:off x="200618" y="910655"/>
            <a:ext cx="3542549" cy="1575997"/>
            <a:chOff x="200618" y="910655"/>
            <a:chExt cx="3542549" cy="1575997"/>
          </a:xfrm>
        </p:grpSpPr>
        <p:sp>
          <p:nvSpPr>
            <p:cNvPr id="15" name="Freeform 14"/>
            <p:cNvSpPr/>
            <p:nvPr/>
          </p:nvSpPr>
          <p:spPr>
            <a:xfrm rot="1584144">
              <a:off x="2353464" y="2458790"/>
              <a:ext cx="1389703" cy="27862"/>
            </a:xfrm>
            <a:custGeom>
              <a:avLst/>
              <a:gdLst>
                <a:gd name="connsiteX0" fmla="*/ 0 w 1389703"/>
                <a:gd name="connsiteY0" fmla="*/ 13930 h 27861"/>
                <a:gd name="connsiteX1" fmla="*/ 1389703 w 1389703"/>
                <a:gd name="connsiteY1" fmla="*/ 13930 h 27861"/>
              </a:gdLst>
              <a:ahLst/>
              <a:cxnLst>
                <a:cxn ang="0">
                  <a:pos x="connsiteX0" y="connsiteY0"/>
                </a:cxn>
                <a:cxn ang="0">
                  <a:pos x="connsiteX1" y="connsiteY1"/>
                </a:cxn>
              </a:cxnLst>
              <a:rect l="l" t="t" r="r" b="b"/>
              <a:pathLst>
                <a:path w="1389703" h="27861">
                  <a:moveTo>
                    <a:pt x="1389703" y="13931"/>
                  </a:moveTo>
                  <a:lnTo>
                    <a:pt x="0" y="13931"/>
                  </a:lnTo>
                </a:path>
              </a:pathLst>
            </a:custGeom>
            <a:noFill/>
            <a:ln>
              <a:solidFill>
                <a:schemeClr val="tx1"/>
              </a:solidFill>
            </a:ln>
            <a:scene3d>
              <a:camera prst="orthographicFront"/>
              <a:lightRig rig="threePt" dir="t"/>
            </a:scene3d>
            <a:sp3d>
              <a:bevelT/>
            </a:sp3d>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72809" tIns="-20812" rIns="672808" bIns="-20812" numCol="1" spcCol="1270" anchor="ctr" anchorCtr="0">
              <a:noAutofit/>
            </a:bodyPr>
            <a:lstStyle/>
            <a:p>
              <a:pPr lvl="0" algn="ctr" defTabSz="222250">
                <a:lnSpc>
                  <a:spcPct val="90000"/>
                </a:lnSpc>
                <a:spcBef>
                  <a:spcPct val="0"/>
                </a:spcBef>
                <a:spcAft>
                  <a:spcPct val="35000"/>
                </a:spcAft>
              </a:pPr>
              <a:endParaRPr lang="en-US" sz="500" kern="1200"/>
            </a:p>
          </p:txBody>
        </p:sp>
        <p:sp>
          <p:nvSpPr>
            <p:cNvPr id="16" name="Freeform 15"/>
            <p:cNvSpPr/>
            <p:nvPr/>
          </p:nvSpPr>
          <p:spPr>
            <a:xfrm>
              <a:off x="200618" y="910655"/>
              <a:ext cx="2503049" cy="1539273"/>
            </a:xfrm>
            <a:custGeom>
              <a:avLst/>
              <a:gdLst>
                <a:gd name="connsiteX0" fmla="*/ 0 w 2503049"/>
                <a:gd name="connsiteY0" fmla="*/ 256546 h 1539273"/>
                <a:gd name="connsiteX1" fmla="*/ 256546 w 2503049"/>
                <a:gd name="connsiteY1" fmla="*/ 0 h 1539273"/>
                <a:gd name="connsiteX2" fmla="*/ 2246504 w 2503049"/>
                <a:gd name="connsiteY2" fmla="*/ 0 h 1539273"/>
                <a:gd name="connsiteX3" fmla="*/ 2503050 w 2503049"/>
                <a:gd name="connsiteY3" fmla="*/ 256546 h 1539273"/>
                <a:gd name="connsiteX4" fmla="*/ 2503049 w 2503049"/>
                <a:gd name="connsiteY4" fmla="*/ 1282728 h 1539273"/>
                <a:gd name="connsiteX5" fmla="*/ 2246503 w 2503049"/>
                <a:gd name="connsiteY5" fmla="*/ 1539274 h 1539273"/>
                <a:gd name="connsiteX6" fmla="*/ 256546 w 2503049"/>
                <a:gd name="connsiteY6" fmla="*/ 1539273 h 1539273"/>
                <a:gd name="connsiteX7" fmla="*/ 0 w 2503049"/>
                <a:gd name="connsiteY7" fmla="*/ 1282727 h 1539273"/>
                <a:gd name="connsiteX8" fmla="*/ 0 w 2503049"/>
                <a:gd name="connsiteY8" fmla="*/ 256546 h 15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049" h="1539273">
                  <a:moveTo>
                    <a:pt x="0" y="256546"/>
                  </a:moveTo>
                  <a:cubicBezTo>
                    <a:pt x="0" y="114860"/>
                    <a:pt x="114860" y="0"/>
                    <a:pt x="256546" y="0"/>
                  </a:cubicBezTo>
                  <a:lnTo>
                    <a:pt x="2246504" y="0"/>
                  </a:lnTo>
                  <a:cubicBezTo>
                    <a:pt x="2388190" y="0"/>
                    <a:pt x="2503050" y="114860"/>
                    <a:pt x="2503050" y="256546"/>
                  </a:cubicBezTo>
                  <a:cubicBezTo>
                    <a:pt x="2503050" y="598607"/>
                    <a:pt x="2503049" y="940667"/>
                    <a:pt x="2503049" y="1282728"/>
                  </a:cubicBezTo>
                  <a:cubicBezTo>
                    <a:pt x="2503049" y="1424414"/>
                    <a:pt x="2388189" y="1539274"/>
                    <a:pt x="2246503" y="1539274"/>
                  </a:cubicBezTo>
                  <a:lnTo>
                    <a:pt x="256546" y="1539273"/>
                  </a:lnTo>
                  <a:cubicBezTo>
                    <a:pt x="114860" y="1539273"/>
                    <a:pt x="0" y="1424413"/>
                    <a:pt x="0" y="1282727"/>
                  </a:cubicBezTo>
                  <a:lnTo>
                    <a:pt x="0" y="256546"/>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460" tIns="95460" rIns="95460" bIns="95460" numCol="1" spcCol="1270" anchor="ctr" anchorCtr="0">
              <a:noAutofit/>
            </a:bodyPr>
            <a:lstStyle/>
            <a:p>
              <a:pPr lvl="0" algn="ctr" defTabSz="1422400" rtl="0">
                <a:lnSpc>
                  <a:spcPct val="90000"/>
                </a:lnSpc>
                <a:spcBef>
                  <a:spcPct val="0"/>
                </a:spcBef>
                <a:spcAft>
                  <a:spcPct val="35000"/>
                </a:spcAft>
              </a:pPr>
              <a:r>
                <a:rPr lang="en-US" sz="3200" b="1" kern="1200" cap="none" spc="0" dirty="0">
                  <a:ln w="0">
                    <a:solidFill>
                      <a:schemeClr val="tx1"/>
                    </a:solidFill>
                  </a:ln>
                  <a:solidFill>
                    <a:srgbClr val="FFFF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Responsive to change </a:t>
              </a:r>
            </a:p>
          </p:txBody>
        </p:sp>
      </p:grpSp>
      <p:sp>
        <p:nvSpPr>
          <p:cNvPr id="3" name="Freeform 2"/>
          <p:cNvSpPr/>
          <p:nvPr/>
        </p:nvSpPr>
        <p:spPr>
          <a:xfrm>
            <a:off x="3553154" y="2155945"/>
            <a:ext cx="2253658" cy="2253658"/>
          </a:xfrm>
          <a:custGeom>
            <a:avLst/>
            <a:gdLst>
              <a:gd name="connsiteX0" fmla="*/ 0 w 2253658"/>
              <a:gd name="connsiteY0" fmla="*/ 375617 h 2253658"/>
              <a:gd name="connsiteX1" fmla="*/ 375617 w 2253658"/>
              <a:gd name="connsiteY1" fmla="*/ 0 h 2253658"/>
              <a:gd name="connsiteX2" fmla="*/ 1878041 w 2253658"/>
              <a:gd name="connsiteY2" fmla="*/ 0 h 2253658"/>
              <a:gd name="connsiteX3" fmla="*/ 2253658 w 2253658"/>
              <a:gd name="connsiteY3" fmla="*/ 375617 h 2253658"/>
              <a:gd name="connsiteX4" fmla="*/ 2253658 w 2253658"/>
              <a:gd name="connsiteY4" fmla="*/ 1878041 h 2253658"/>
              <a:gd name="connsiteX5" fmla="*/ 1878041 w 2253658"/>
              <a:gd name="connsiteY5" fmla="*/ 2253658 h 2253658"/>
              <a:gd name="connsiteX6" fmla="*/ 375617 w 2253658"/>
              <a:gd name="connsiteY6" fmla="*/ 2253658 h 2253658"/>
              <a:gd name="connsiteX7" fmla="*/ 0 w 2253658"/>
              <a:gd name="connsiteY7" fmla="*/ 1878041 h 2253658"/>
              <a:gd name="connsiteX8" fmla="*/ 0 w 2253658"/>
              <a:gd name="connsiteY8" fmla="*/ 375617 h 225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658" h="2253658">
                <a:moveTo>
                  <a:pt x="0" y="375617"/>
                </a:moveTo>
                <a:cubicBezTo>
                  <a:pt x="0" y="168169"/>
                  <a:pt x="168169" y="0"/>
                  <a:pt x="375617" y="0"/>
                </a:cubicBezTo>
                <a:lnTo>
                  <a:pt x="1878041" y="0"/>
                </a:lnTo>
                <a:cubicBezTo>
                  <a:pt x="2085489" y="0"/>
                  <a:pt x="2253658" y="168169"/>
                  <a:pt x="2253658" y="375617"/>
                </a:cubicBezTo>
                <a:lnTo>
                  <a:pt x="2253658" y="1878041"/>
                </a:lnTo>
                <a:cubicBezTo>
                  <a:pt x="2253658" y="2085489"/>
                  <a:pt x="2085489" y="2253658"/>
                  <a:pt x="1878041" y="2253658"/>
                </a:cubicBezTo>
                <a:lnTo>
                  <a:pt x="375617" y="2253658"/>
                </a:lnTo>
                <a:cubicBezTo>
                  <a:pt x="168169" y="2253658"/>
                  <a:pt x="0" y="2085489"/>
                  <a:pt x="0" y="1878041"/>
                </a:cubicBezTo>
                <a:lnTo>
                  <a:pt x="0" y="375617"/>
                </a:lnTo>
                <a:close/>
              </a:path>
            </a:pathLst>
          </a:custGeom>
          <a:solidFill>
            <a:srgbClr val="009543"/>
          </a:solidFill>
          <a:ln>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130" tIns="141130" rIns="141130" bIns="141130" numCol="1" spcCol="1270" anchor="ctr" anchorCtr="0">
            <a:noAutofit/>
          </a:bodyPr>
          <a:lstStyle/>
          <a:p>
            <a:pPr lvl="0" algn="ctr" defTabSz="2178050" rtl="0">
              <a:lnSpc>
                <a:spcPct val="90000"/>
              </a:lnSpc>
              <a:spcBef>
                <a:spcPct val="0"/>
              </a:spcBef>
              <a:spcAft>
                <a:spcPct val="35000"/>
              </a:spcAft>
            </a:pPr>
            <a:r>
              <a:rPr lang="en-US" sz="49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t>
            </a:r>
            <a:br>
              <a:rPr lang="en-US" sz="49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9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a:t>
            </a:r>
          </a:p>
        </p:txBody>
      </p:sp>
    </p:spTree>
    <p:extLst>
      <p:ext uri="{BB962C8B-B14F-4D97-AF65-F5344CB8AC3E}">
        <p14:creationId xmlns:p14="http://schemas.microsoft.com/office/powerpoint/2010/main" val="20423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17842661"/>
              </p:ext>
            </p:extLst>
          </p:nvPr>
        </p:nvGraphicFramePr>
        <p:xfrm>
          <a:off x="235974" y="1310641"/>
          <a:ext cx="8672052" cy="4660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41507" y="223345"/>
            <a:ext cx="8460986" cy="646986"/>
          </a:xfrm>
          <a:prstGeom prst="roundRect">
            <a:avLst/>
          </a:prstGeom>
          <a:ln w="76200">
            <a:solidFill>
              <a:srgbClr val="003300"/>
            </a:solidFill>
          </a:ln>
          <a:effectLst>
            <a:outerShdw blurRad="50800" dist="38100" dir="2700000" algn="tl" rotWithShape="0">
              <a:prstClr val="black">
                <a:alpha val="40000"/>
              </a:prstClr>
            </a:outerShdw>
          </a:effectLst>
        </p:spPr>
        <p:txBody>
          <a:bodyPr wrap="square">
            <a:spAutoFit/>
          </a:bodyPr>
          <a:lstStyle/>
          <a:p>
            <a:pPr algn="ctr"/>
            <a:r>
              <a:rPr lang="en-US" sz="3200" b="1" dirty="0">
                <a:latin typeface="Arial" panose="020B0604020202020204" pitchFamily="34" charset="0"/>
                <a:cs typeface="Arial" panose="020B0604020202020204" pitchFamily="34" charset="0"/>
              </a:rPr>
              <a:t>Competitions beyond the county level</a:t>
            </a:r>
          </a:p>
        </p:txBody>
      </p:sp>
    </p:spTree>
    <p:extLst>
      <p:ext uri="{BB962C8B-B14F-4D97-AF65-F5344CB8AC3E}">
        <p14:creationId xmlns:p14="http://schemas.microsoft.com/office/powerpoint/2010/main" val="27007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359E40A-DDED-4323-9545-063162EA93E9}"/>
                                            </p:graphicEl>
                                          </p:spTgt>
                                        </p:tgtEl>
                                        <p:attrNameLst>
                                          <p:attrName>style.visibility</p:attrName>
                                        </p:attrNameLst>
                                      </p:cBhvr>
                                      <p:to>
                                        <p:strVal val="visible"/>
                                      </p:to>
                                    </p:set>
                                    <p:animEffect transition="in" filter="fade">
                                      <p:cBhvr>
                                        <p:cTn id="7" dur="500"/>
                                        <p:tgtEl>
                                          <p:spTgt spid="4">
                                            <p:graphicEl>
                                              <a:dgm id="{7359E40A-DDED-4323-9545-063162EA93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5787566-2F8B-4588-BD43-B61F4DCCB97B}"/>
                                            </p:graphicEl>
                                          </p:spTgt>
                                        </p:tgtEl>
                                        <p:attrNameLst>
                                          <p:attrName>style.visibility</p:attrName>
                                        </p:attrNameLst>
                                      </p:cBhvr>
                                      <p:to>
                                        <p:strVal val="visible"/>
                                      </p:to>
                                    </p:set>
                                    <p:animEffect transition="in" filter="fade">
                                      <p:cBhvr>
                                        <p:cTn id="12" dur="500"/>
                                        <p:tgtEl>
                                          <p:spTgt spid="4">
                                            <p:graphicEl>
                                              <a:dgm id="{95787566-2F8B-4588-BD43-B61F4DCCB9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E3138CB-0A70-4E8B-A89C-0CA010B9E359}"/>
                                            </p:graphicEl>
                                          </p:spTgt>
                                        </p:tgtEl>
                                        <p:attrNameLst>
                                          <p:attrName>style.visibility</p:attrName>
                                        </p:attrNameLst>
                                      </p:cBhvr>
                                      <p:to>
                                        <p:strVal val="visible"/>
                                      </p:to>
                                    </p:set>
                                    <p:animEffect transition="in" filter="fade">
                                      <p:cBhvr>
                                        <p:cTn id="17" dur="500"/>
                                        <p:tgtEl>
                                          <p:spTgt spid="4">
                                            <p:graphicEl>
                                              <a:dgm id="{AE3138CB-0A70-4E8B-A89C-0CA010B9E3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05737627"/>
              </p:ext>
            </p:extLst>
          </p:nvPr>
        </p:nvGraphicFramePr>
        <p:xfrm>
          <a:off x="178517" y="148090"/>
          <a:ext cx="8787384" cy="5980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78517" y="5758934"/>
            <a:ext cx="3410293" cy="369332"/>
          </a:xfrm>
          <a:prstGeom prst="rect">
            <a:avLst/>
          </a:prstGeom>
        </p:spPr>
        <p:txBody>
          <a:bodyPr wrap="none">
            <a:spAutoFit/>
          </a:bodyPr>
          <a:lstStyle/>
          <a:p>
            <a:r>
              <a:rPr lang="en-US" i="1" dirty="0">
                <a:solidFill>
                  <a:srgbClr val="000000"/>
                </a:solidFill>
                <a:latin typeface="Calibri" panose="020F0502020204030204" pitchFamily="34" charset="0"/>
                <a:ea typeface="Times New Roman" panose="02020603050405020304" pitchFamily="18" charset="0"/>
              </a:rPr>
              <a:t>Check with your county for details.</a:t>
            </a:r>
            <a:endParaRPr lang="en-US" i="1" dirty="0"/>
          </a:p>
        </p:txBody>
      </p:sp>
    </p:spTree>
    <p:extLst>
      <p:ext uri="{BB962C8B-B14F-4D97-AF65-F5344CB8AC3E}">
        <p14:creationId xmlns:p14="http://schemas.microsoft.com/office/powerpoint/2010/main" val="32945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F92378E-8D39-4F64-8048-2DD2A5251D38}"/>
                                            </p:graphicEl>
                                          </p:spTgt>
                                        </p:tgtEl>
                                        <p:attrNameLst>
                                          <p:attrName>style.visibility</p:attrName>
                                        </p:attrNameLst>
                                      </p:cBhvr>
                                      <p:to>
                                        <p:strVal val="visible"/>
                                      </p:to>
                                    </p:set>
                                    <p:animEffect transition="in" filter="fade">
                                      <p:cBhvr>
                                        <p:cTn id="7" dur="500"/>
                                        <p:tgtEl>
                                          <p:spTgt spid="4">
                                            <p:graphicEl>
                                              <a:dgm id="{7F92378E-8D39-4F64-8048-2DD2A5251D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68ED334-1051-455C-B954-14C7F46FC39C}"/>
                                            </p:graphicEl>
                                          </p:spTgt>
                                        </p:tgtEl>
                                        <p:attrNameLst>
                                          <p:attrName>style.visibility</p:attrName>
                                        </p:attrNameLst>
                                      </p:cBhvr>
                                      <p:to>
                                        <p:strVal val="visible"/>
                                      </p:to>
                                    </p:set>
                                    <p:animEffect transition="in" filter="fade">
                                      <p:cBhvr>
                                        <p:cTn id="12" dur="500"/>
                                        <p:tgtEl>
                                          <p:spTgt spid="4">
                                            <p:graphicEl>
                                              <a:dgm id="{068ED334-1051-455C-B954-14C7F46FC3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46B991A-EBA5-4343-B887-E8D023B501F4}"/>
                                            </p:graphicEl>
                                          </p:spTgt>
                                        </p:tgtEl>
                                        <p:attrNameLst>
                                          <p:attrName>style.visibility</p:attrName>
                                        </p:attrNameLst>
                                      </p:cBhvr>
                                      <p:to>
                                        <p:strVal val="visible"/>
                                      </p:to>
                                    </p:set>
                                    <p:animEffect transition="in" filter="fade">
                                      <p:cBhvr>
                                        <p:cTn id="17" dur="500"/>
                                        <p:tgtEl>
                                          <p:spTgt spid="4">
                                            <p:graphicEl>
                                              <a:dgm id="{C46B991A-EBA5-4343-B887-E8D023B501F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E48AE258-6388-483D-8831-8622049DD2C5}"/>
                                            </p:graphicEl>
                                          </p:spTgt>
                                        </p:tgtEl>
                                        <p:attrNameLst>
                                          <p:attrName>style.visibility</p:attrName>
                                        </p:attrNameLst>
                                      </p:cBhvr>
                                      <p:to>
                                        <p:strVal val="visible"/>
                                      </p:to>
                                    </p:set>
                                    <p:animEffect transition="in" filter="fade">
                                      <p:cBhvr>
                                        <p:cTn id="22" dur="500"/>
                                        <p:tgtEl>
                                          <p:spTgt spid="4">
                                            <p:graphicEl>
                                              <a:dgm id="{E48AE258-6388-483D-8831-8622049DD2C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517078E0-E145-481E-B2F8-A2ED41178700}"/>
                                            </p:graphicEl>
                                          </p:spTgt>
                                        </p:tgtEl>
                                        <p:attrNameLst>
                                          <p:attrName>style.visibility</p:attrName>
                                        </p:attrNameLst>
                                      </p:cBhvr>
                                      <p:to>
                                        <p:strVal val="visible"/>
                                      </p:to>
                                    </p:set>
                                    <p:animEffect transition="in" filter="fade">
                                      <p:cBhvr>
                                        <p:cTn id="27" dur="500"/>
                                        <p:tgtEl>
                                          <p:spTgt spid="4">
                                            <p:graphicEl>
                                              <a:dgm id="{517078E0-E145-481E-B2F8-A2ED411787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19317022"/>
              </p:ext>
            </p:extLst>
          </p:nvPr>
        </p:nvGraphicFramePr>
        <p:xfrm>
          <a:off x="199053" y="297088"/>
          <a:ext cx="8640148" cy="554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5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565B6C1-3D5B-4530-9203-A784F6101D1E}"/>
                                            </p:graphicEl>
                                          </p:spTgt>
                                        </p:tgtEl>
                                        <p:attrNameLst>
                                          <p:attrName>style.visibility</p:attrName>
                                        </p:attrNameLst>
                                      </p:cBhvr>
                                      <p:to>
                                        <p:strVal val="visible"/>
                                      </p:to>
                                    </p:set>
                                    <p:animEffect transition="in" filter="fade">
                                      <p:cBhvr>
                                        <p:cTn id="7" dur="500"/>
                                        <p:tgtEl>
                                          <p:spTgt spid="4">
                                            <p:graphicEl>
                                              <a:dgm id="{7565B6C1-3D5B-4530-9203-A784F6101D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CC4A42B-A439-4BCF-BD9D-128F9D4A0C83}"/>
                                            </p:graphicEl>
                                          </p:spTgt>
                                        </p:tgtEl>
                                        <p:attrNameLst>
                                          <p:attrName>style.visibility</p:attrName>
                                        </p:attrNameLst>
                                      </p:cBhvr>
                                      <p:to>
                                        <p:strVal val="visible"/>
                                      </p:to>
                                    </p:set>
                                    <p:animEffect transition="in" filter="fade">
                                      <p:cBhvr>
                                        <p:cTn id="12" dur="500"/>
                                        <p:tgtEl>
                                          <p:spTgt spid="4">
                                            <p:graphicEl>
                                              <a:dgm id="{ACC4A42B-A439-4BCF-BD9D-128F9D4A0C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BB58707-3F49-4048-ACB0-EE320C0FC004}"/>
                                            </p:graphicEl>
                                          </p:spTgt>
                                        </p:tgtEl>
                                        <p:attrNameLst>
                                          <p:attrName>style.visibility</p:attrName>
                                        </p:attrNameLst>
                                      </p:cBhvr>
                                      <p:to>
                                        <p:strVal val="visible"/>
                                      </p:to>
                                    </p:set>
                                    <p:animEffect transition="in" filter="fade">
                                      <p:cBhvr>
                                        <p:cTn id="17" dur="500"/>
                                        <p:tgtEl>
                                          <p:spTgt spid="4">
                                            <p:graphicEl>
                                              <a:dgm id="{BBB58707-3F49-4048-ACB0-EE320C0FC00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A0462A5-77AF-4984-8974-BF3DAEB68603}"/>
                                            </p:graphicEl>
                                          </p:spTgt>
                                        </p:tgtEl>
                                        <p:attrNameLst>
                                          <p:attrName>style.visibility</p:attrName>
                                        </p:attrNameLst>
                                      </p:cBhvr>
                                      <p:to>
                                        <p:strVal val="visible"/>
                                      </p:to>
                                    </p:set>
                                    <p:animEffect transition="in" filter="fade">
                                      <p:cBhvr>
                                        <p:cTn id="22" dur="500"/>
                                        <p:tgtEl>
                                          <p:spTgt spid="4">
                                            <p:graphicEl>
                                              <a:dgm id="{1A0462A5-77AF-4984-8974-BF3DAEB6860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9262E09-EE56-4C66-BFCC-1E426EF0A8DF}"/>
                                            </p:graphicEl>
                                          </p:spTgt>
                                        </p:tgtEl>
                                        <p:attrNameLst>
                                          <p:attrName>style.visibility</p:attrName>
                                        </p:attrNameLst>
                                      </p:cBhvr>
                                      <p:to>
                                        <p:strVal val="visible"/>
                                      </p:to>
                                    </p:set>
                                    <p:animEffect transition="in" filter="fade">
                                      <p:cBhvr>
                                        <p:cTn id="27" dur="500"/>
                                        <p:tgtEl>
                                          <p:spTgt spid="4">
                                            <p:graphicEl>
                                              <a:dgm id="{B9262E09-EE56-4C66-BFCC-1E426EF0A8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5080120"/>
              </p:ext>
            </p:extLst>
          </p:nvPr>
        </p:nvGraphicFramePr>
        <p:xfrm>
          <a:off x="314632" y="432619"/>
          <a:ext cx="8268929" cy="533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685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30DC962-F143-42B7-811D-285EA209E3AF}"/>
                                            </p:graphicEl>
                                          </p:spTgt>
                                        </p:tgtEl>
                                        <p:attrNameLst>
                                          <p:attrName>style.visibility</p:attrName>
                                        </p:attrNameLst>
                                      </p:cBhvr>
                                      <p:to>
                                        <p:strVal val="visible"/>
                                      </p:to>
                                    </p:set>
                                    <p:animEffect transition="in" filter="fade">
                                      <p:cBhvr>
                                        <p:cTn id="7" dur="500"/>
                                        <p:tgtEl>
                                          <p:spTgt spid="4">
                                            <p:graphicEl>
                                              <a:dgm id="{930DC962-F143-42B7-811D-285EA209E3A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D56DB96-0278-4AA8-9A4B-70BFD8DF5C78}"/>
                                            </p:graphicEl>
                                          </p:spTgt>
                                        </p:tgtEl>
                                        <p:attrNameLst>
                                          <p:attrName>style.visibility</p:attrName>
                                        </p:attrNameLst>
                                      </p:cBhvr>
                                      <p:to>
                                        <p:strVal val="visible"/>
                                      </p:to>
                                    </p:set>
                                    <p:animEffect transition="in" filter="fade">
                                      <p:cBhvr>
                                        <p:cTn id="10" dur="500"/>
                                        <p:tgtEl>
                                          <p:spTgt spid="4">
                                            <p:graphicEl>
                                              <a:dgm id="{0D56DB96-0278-4AA8-9A4B-70BFD8DF5C7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D8496B2-AF8F-41C2-9E5F-8F211F3B9E09}"/>
                                            </p:graphicEl>
                                          </p:spTgt>
                                        </p:tgtEl>
                                        <p:attrNameLst>
                                          <p:attrName>style.visibility</p:attrName>
                                        </p:attrNameLst>
                                      </p:cBhvr>
                                      <p:to>
                                        <p:strVal val="visible"/>
                                      </p:to>
                                    </p:set>
                                    <p:animEffect transition="in" filter="fade">
                                      <p:cBhvr>
                                        <p:cTn id="13" dur="500"/>
                                        <p:tgtEl>
                                          <p:spTgt spid="4">
                                            <p:graphicEl>
                                              <a:dgm id="{4D8496B2-AF8F-41C2-9E5F-8F211F3B9E09}"/>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0A82B24C-AA11-461F-956A-C8A168E3B0BC}"/>
                                            </p:graphicEl>
                                          </p:spTgt>
                                        </p:tgtEl>
                                        <p:attrNameLst>
                                          <p:attrName>style.visibility</p:attrName>
                                        </p:attrNameLst>
                                      </p:cBhvr>
                                      <p:to>
                                        <p:strVal val="visible"/>
                                      </p:to>
                                    </p:set>
                                    <p:animEffect transition="in" filter="fade">
                                      <p:cBhvr>
                                        <p:cTn id="16" dur="500"/>
                                        <p:tgtEl>
                                          <p:spTgt spid="4">
                                            <p:graphicEl>
                                              <a:dgm id="{0A82B24C-AA11-461F-956A-C8A168E3B0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6854" y="91786"/>
            <a:ext cx="8745897" cy="4925961"/>
            <a:chOff x="53974" y="639097"/>
            <a:chExt cx="8745897" cy="4925961"/>
          </a:xfrm>
        </p:grpSpPr>
        <p:graphicFrame>
          <p:nvGraphicFramePr>
            <p:cNvPr id="5" name="Diagram 4"/>
            <p:cNvGraphicFramePr/>
            <p:nvPr>
              <p:extLst>
                <p:ext uri="{D42A27DB-BD31-4B8C-83A1-F6EECF244321}">
                  <p14:modId xmlns:p14="http://schemas.microsoft.com/office/powerpoint/2010/main" val="3078877036"/>
                </p:ext>
              </p:extLst>
            </p:nvPr>
          </p:nvGraphicFramePr>
          <p:xfrm>
            <a:off x="53974" y="639097"/>
            <a:ext cx="8745897" cy="492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2888" y="862175"/>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6" name="Rectangle 5"/>
            <p:cNvSpPr/>
            <p:nvPr/>
          </p:nvSpPr>
          <p:spPr>
            <a:xfrm>
              <a:off x="541778" y="1785326"/>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7" name="Rectangle 6"/>
            <p:cNvSpPr/>
            <p:nvPr/>
          </p:nvSpPr>
          <p:spPr>
            <a:xfrm>
              <a:off x="694178" y="2705178"/>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8" name="Rectangle 7"/>
            <p:cNvSpPr/>
            <p:nvPr/>
          </p:nvSpPr>
          <p:spPr>
            <a:xfrm>
              <a:off x="567813" y="3624370"/>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9" name="Rectangle 8"/>
            <p:cNvSpPr/>
            <p:nvPr/>
          </p:nvSpPr>
          <p:spPr>
            <a:xfrm>
              <a:off x="124827" y="4543562"/>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sp>
        <p:nvSpPr>
          <p:cNvPr id="11" name="Rectangle 10"/>
          <p:cNvSpPr/>
          <p:nvPr/>
        </p:nvSpPr>
        <p:spPr>
          <a:xfrm>
            <a:off x="164519" y="4870046"/>
            <a:ext cx="8818232" cy="1200329"/>
          </a:xfrm>
          <a:prstGeom prst="rect">
            <a:avLst/>
          </a:prstGeom>
        </p:spPr>
        <p:txBody>
          <a:bodyPr wrap="square">
            <a:spAutoFit/>
          </a:bodyPr>
          <a:lstStyle/>
          <a:p>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Positive Development of Youth:  Comprehensive Findings From the 4-H Study of Positive Youth Development.  Richard M. Lerner, Jacqueline V. Lerner and Colleagues.  Institute for Applied Research in Youth Development. Tuffs University. 2002-2010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65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63C3F-5DDC-C942-8998-382E468619E4}"/>
              </a:ext>
            </a:extLst>
          </p:cNvPr>
          <p:cNvPicPr>
            <a:picLocks noChangeAspect="1"/>
          </p:cNvPicPr>
          <p:nvPr/>
        </p:nvPicPr>
        <p:blipFill rotWithShape="1">
          <a:blip r:embed="rId3"/>
          <a:srcRect l="3079" t="1293" r="7567" b="1635"/>
          <a:stretch/>
        </p:blipFill>
        <p:spPr>
          <a:xfrm>
            <a:off x="1272210" y="-109989"/>
            <a:ext cx="6748776" cy="6563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495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E95B2-3683-FC4D-8445-E4CBAD487BAD}"/>
              </a:ext>
            </a:extLst>
          </p:cNvPr>
          <p:cNvSpPr txBox="1"/>
          <p:nvPr/>
        </p:nvSpPr>
        <p:spPr>
          <a:xfrm>
            <a:off x="66042" y="247149"/>
            <a:ext cx="9079991" cy="1223412"/>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 For more information about 4-H in your county go to the </a:t>
            </a:r>
            <a:r>
              <a:rPr lang="en-US" sz="2000" b="1" i="1" dirty="0">
                <a:latin typeface="Arial" panose="020B0604020202020204" pitchFamily="34" charset="0"/>
                <a:cs typeface="Arial" panose="020B0604020202020204" pitchFamily="34" charset="0"/>
              </a:rPr>
              <a:t>New Mexico 4-H </a:t>
            </a:r>
            <a:r>
              <a:rPr lang="en-US" sz="2000" dirty="0">
                <a:latin typeface="Arial" panose="020B0604020202020204" pitchFamily="34" charset="0"/>
                <a:cs typeface="Arial" panose="020B0604020202020204" pitchFamily="34" charset="0"/>
              </a:rPr>
              <a:t>website.  The menu on the left side of that page has a </a:t>
            </a:r>
            <a:r>
              <a:rPr lang="en-US" sz="2000" b="1" i="1" dirty="0">
                <a:latin typeface="Arial" panose="020B0604020202020204" pitchFamily="34" charset="0"/>
                <a:cs typeface="Arial" panose="020B0604020202020204" pitchFamily="34" charset="0"/>
              </a:rPr>
              <a:t>Find Your Extension Office</a:t>
            </a:r>
            <a:r>
              <a:rPr lang="en-US" sz="2000" dirty="0">
                <a:latin typeface="Arial" panose="020B0604020202020204" pitchFamily="34" charset="0"/>
                <a:cs typeface="Arial" panose="020B0604020202020204" pitchFamily="34" charset="0"/>
              </a:rPr>
              <a:t> tab. </a:t>
            </a:r>
          </a:p>
          <a:p>
            <a:endParaRPr lang="en-US" sz="1350" dirty="0"/>
          </a:p>
        </p:txBody>
      </p:sp>
      <p:pic>
        <p:nvPicPr>
          <p:cNvPr id="4" name="Picture 3">
            <a:extLst>
              <a:ext uri="{FF2B5EF4-FFF2-40B4-BE49-F238E27FC236}">
                <a16:creationId xmlns:a16="http://schemas.microsoft.com/office/drawing/2014/main" id="{1AF7BE2A-84DF-2249-9488-411F3B2FD28A}"/>
              </a:ext>
            </a:extLst>
          </p:cNvPr>
          <p:cNvPicPr>
            <a:picLocks noChangeAspect="1"/>
          </p:cNvPicPr>
          <p:nvPr/>
        </p:nvPicPr>
        <p:blipFill>
          <a:blip r:embed="rId3"/>
          <a:stretch>
            <a:fillRect/>
          </a:stretch>
        </p:blipFill>
        <p:spPr>
          <a:xfrm>
            <a:off x="192972" y="1267497"/>
            <a:ext cx="8686108" cy="4613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Notched Right Arrow 6">
            <a:extLst>
              <a:ext uri="{FF2B5EF4-FFF2-40B4-BE49-F238E27FC236}">
                <a16:creationId xmlns:a16="http://schemas.microsoft.com/office/drawing/2014/main" id="{1AFD6B8A-B407-E243-BBFC-2DF9AE7462DA}"/>
              </a:ext>
            </a:extLst>
          </p:cNvPr>
          <p:cNvSpPr/>
          <p:nvPr/>
        </p:nvSpPr>
        <p:spPr>
          <a:xfrm>
            <a:off x="162968" y="4177252"/>
            <a:ext cx="967212" cy="279919"/>
          </a:xfrm>
          <a:prstGeom prst="notchedRightArrow">
            <a:avLst/>
          </a:prstGeom>
          <a:solidFill>
            <a:srgbClr val="009543"/>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89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692B9-1C1B-5244-9C18-03F202BAB712}"/>
              </a:ext>
            </a:extLst>
          </p:cNvPr>
          <p:cNvSpPr txBox="1"/>
          <p:nvPr/>
        </p:nvSpPr>
        <p:spPr>
          <a:xfrm>
            <a:off x="180752" y="176772"/>
            <a:ext cx="8878187" cy="2062103"/>
          </a:xfrm>
          <a:prstGeom prst="rect">
            <a:avLst/>
          </a:prstGeom>
          <a:solidFill>
            <a:srgbClr val="009543"/>
          </a:solidFill>
          <a:scene3d>
            <a:camera prst="orthographicFront"/>
            <a:lightRig rig="threePt" dir="t"/>
          </a:scene3d>
          <a:sp3d>
            <a:bevelT/>
          </a:sp3d>
        </p:spPr>
        <p:txBody>
          <a:bodyPr wrap="square" rtlCol="0">
            <a:spAutoFit/>
          </a:bodyPr>
          <a:lstStyle/>
          <a:p>
            <a:pPr algn="ct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Youth Development Program is the youth development program of the </a:t>
            </a:r>
          </a:p>
          <a:p>
            <a:pPr algn="ctr"/>
            <a:r>
              <a:rPr lang="en-US" sz="2800" b="1" i="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a:t>
            </a: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i="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Mexico State University </a:t>
            </a:r>
          </a:p>
          <a:p>
            <a:pPr algn="ctr"/>
            <a:r>
              <a:rPr lang="en-US" sz="2800" b="1" i="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Cooperative Extension Service</a:t>
            </a: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sz="1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A177C35-8777-4F43-956B-9FD305E66126}"/>
              </a:ext>
            </a:extLst>
          </p:cNvPr>
          <p:cNvSpPr txBox="1"/>
          <p:nvPr/>
        </p:nvSpPr>
        <p:spPr>
          <a:xfrm>
            <a:off x="180751" y="2901423"/>
            <a:ext cx="8878187" cy="2492990"/>
          </a:xfrm>
          <a:prstGeom prst="rect">
            <a:avLst/>
          </a:prstGeom>
          <a:solidFill>
            <a:srgbClr val="009543"/>
          </a:solidFill>
          <a:scene3d>
            <a:camera prst="orthographicFront"/>
            <a:lightRig rig="threePt" dir="t"/>
          </a:scene3d>
          <a:sp3d>
            <a:bevelT/>
          </a:sp3d>
        </p:spPr>
        <p:txBody>
          <a:bodyPr wrap="square" rtlCol="0">
            <a:spAutoFit/>
          </a:bodyPr>
          <a:lstStyle/>
          <a:p>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mission is to provide youth the opportunities to acquire </a:t>
            </a:r>
            <a:r>
              <a:rPr lang="en-US" sz="2800" b="1" i="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citizenship, and life skills</a:t>
            </a: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Mexico 4-H programs are based on the four concepts of positive youth development which are </a:t>
            </a:r>
            <a:r>
              <a:rPr lang="en-US" sz="2800" b="1" i="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belonging, mastery, independence, and generosity</a:t>
            </a:r>
            <a:r>
              <a:rPr lang="en-US" sz="2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US" sz="14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5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320B8-4C45-7F4F-90FA-1BBDB051D587}"/>
              </a:ext>
            </a:extLst>
          </p:cNvPr>
          <p:cNvSpPr txBox="1"/>
          <p:nvPr/>
        </p:nvSpPr>
        <p:spPr>
          <a:xfrm>
            <a:off x="108154" y="5519523"/>
            <a:ext cx="9035846" cy="1269578"/>
          </a:xfrm>
          <a:prstGeom prst="rect">
            <a:avLst/>
          </a:prstGeom>
          <a:noFill/>
        </p:spPr>
        <p:txBody>
          <a:bodyPr wrap="square" rtlCol="0">
            <a:spAutoFit/>
          </a:bodyPr>
          <a:lstStyle/>
          <a:p>
            <a:r>
              <a:rPr lang="en-US" dirty="0"/>
              <a:t>Program areas include 4-H Youth Development, Agriculture and Natural Resources, Family and Consumer Sciences and many other programs to improve the quality of life. </a:t>
            </a:r>
          </a:p>
          <a:p>
            <a:r>
              <a:rPr lang="en-US" sz="1350" dirty="0"/>
              <a:t> </a:t>
            </a:r>
          </a:p>
          <a:p>
            <a:r>
              <a:rPr lang="en-US" sz="1350" dirty="0"/>
              <a:t> </a:t>
            </a:r>
          </a:p>
          <a:p>
            <a:endParaRPr lang="en-US" sz="1350" dirty="0"/>
          </a:p>
        </p:txBody>
      </p:sp>
      <p:graphicFrame>
        <p:nvGraphicFramePr>
          <p:cNvPr id="3" name="Diagram 2"/>
          <p:cNvGraphicFramePr/>
          <p:nvPr>
            <p:extLst>
              <p:ext uri="{D42A27DB-BD31-4B8C-83A1-F6EECF244321}">
                <p14:modId xmlns:p14="http://schemas.microsoft.com/office/powerpoint/2010/main" val="3747092015"/>
              </p:ext>
            </p:extLst>
          </p:nvPr>
        </p:nvGraphicFramePr>
        <p:xfrm>
          <a:off x="108154" y="344949"/>
          <a:ext cx="8898194" cy="487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6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92011871"/>
              </p:ext>
            </p:extLst>
          </p:nvPr>
        </p:nvGraphicFramePr>
        <p:xfrm>
          <a:off x="108155" y="679479"/>
          <a:ext cx="8908254" cy="505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6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E39617A-8337-4DF8-87C1-8D4485F59C2C}"/>
                                            </p:graphicEl>
                                          </p:spTgt>
                                        </p:tgtEl>
                                        <p:attrNameLst>
                                          <p:attrName>style.visibility</p:attrName>
                                        </p:attrNameLst>
                                      </p:cBhvr>
                                      <p:to>
                                        <p:strVal val="visible"/>
                                      </p:to>
                                    </p:set>
                                    <p:animEffect transition="in" filter="fade">
                                      <p:cBhvr>
                                        <p:cTn id="7" dur="500"/>
                                        <p:tgtEl>
                                          <p:spTgt spid="6">
                                            <p:graphicEl>
                                              <a:dgm id="{1E39617A-8337-4DF8-87C1-8D4485F59C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9F5CDB9-1C12-44BD-B6C8-437D5CC0DBD9}"/>
                                            </p:graphicEl>
                                          </p:spTgt>
                                        </p:tgtEl>
                                        <p:attrNameLst>
                                          <p:attrName>style.visibility</p:attrName>
                                        </p:attrNameLst>
                                      </p:cBhvr>
                                      <p:to>
                                        <p:strVal val="visible"/>
                                      </p:to>
                                    </p:set>
                                    <p:animEffect transition="in" filter="fade">
                                      <p:cBhvr>
                                        <p:cTn id="12" dur="500"/>
                                        <p:tgtEl>
                                          <p:spTgt spid="6">
                                            <p:graphicEl>
                                              <a:dgm id="{C9F5CDB9-1C12-44BD-B6C8-437D5CC0DBD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0180F79-4619-4521-81C8-8258B98FFA23}"/>
                                            </p:graphicEl>
                                          </p:spTgt>
                                        </p:tgtEl>
                                        <p:attrNameLst>
                                          <p:attrName>style.visibility</p:attrName>
                                        </p:attrNameLst>
                                      </p:cBhvr>
                                      <p:to>
                                        <p:strVal val="visible"/>
                                      </p:to>
                                    </p:set>
                                    <p:animEffect transition="in" filter="fade">
                                      <p:cBhvr>
                                        <p:cTn id="17" dur="500"/>
                                        <p:tgtEl>
                                          <p:spTgt spid="6">
                                            <p:graphicEl>
                                              <a:dgm id="{A0180F79-4619-4521-81C8-8258B98FFA2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6FE33C0D-9439-462F-9365-6E3E53D5AD0B}"/>
                                            </p:graphicEl>
                                          </p:spTgt>
                                        </p:tgtEl>
                                        <p:attrNameLst>
                                          <p:attrName>style.visibility</p:attrName>
                                        </p:attrNameLst>
                                      </p:cBhvr>
                                      <p:to>
                                        <p:strVal val="visible"/>
                                      </p:to>
                                    </p:set>
                                    <p:animEffect transition="in" filter="fade">
                                      <p:cBhvr>
                                        <p:cTn id="22" dur="500"/>
                                        <p:tgtEl>
                                          <p:spTgt spid="6">
                                            <p:graphicEl>
                                              <a:dgm id="{6FE33C0D-9439-462F-9365-6E3E53D5AD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5B69983-8669-4142-A272-F0B932B95270}"/>
                                            </p:graphicEl>
                                          </p:spTgt>
                                        </p:tgtEl>
                                        <p:attrNameLst>
                                          <p:attrName>style.visibility</p:attrName>
                                        </p:attrNameLst>
                                      </p:cBhvr>
                                      <p:to>
                                        <p:strVal val="visible"/>
                                      </p:to>
                                    </p:set>
                                    <p:animEffect transition="in" filter="fade">
                                      <p:cBhvr>
                                        <p:cTn id="27" dur="500"/>
                                        <p:tgtEl>
                                          <p:spTgt spid="6">
                                            <p:graphicEl>
                                              <a:dgm id="{15B69983-8669-4142-A272-F0B932B9527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F0C1D99B-C205-4DE5-8A27-7FBD027EE6E8}"/>
                                            </p:graphicEl>
                                          </p:spTgt>
                                        </p:tgtEl>
                                        <p:attrNameLst>
                                          <p:attrName>style.visibility</p:attrName>
                                        </p:attrNameLst>
                                      </p:cBhvr>
                                      <p:to>
                                        <p:strVal val="visible"/>
                                      </p:to>
                                    </p:set>
                                    <p:animEffect transition="in" filter="fade">
                                      <p:cBhvr>
                                        <p:cTn id="32" dur="500"/>
                                        <p:tgtEl>
                                          <p:spTgt spid="6">
                                            <p:graphicEl>
                                              <a:dgm id="{F0C1D99B-C205-4DE5-8A27-7FBD027EE6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8512442"/>
              </p:ext>
            </p:extLst>
          </p:nvPr>
        </p:nvGraphicFramePr>
        <p:xfrm>
          <a:off x="89034" y="393405"/>
          <a:ext cx="8959273" cy="5508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1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E0F882B-811B-4B0C-9C3D-4F6AFA6BC294}"/>
                                            </p:graphicEl>
                                          </p:spTgt>
                                        </p:tgtEl>
                                        <p:attrNameLst>
                                          <p:attrName>style.visibility</p:attrName>
                                        </p:attrNameLst>
                                      </p:cBhvr>
                                      <p:to>
                                        <p:strVal val="visible"/>
                                      </p:to>
                                    </p:set>
                                    <p:animEffect transition="in" filter="fade">
                                      <p:cBhvr>
                                        <p:cTn id="7" dur="500"/>
                                        <p:tgtEl>
                                          <p:spTgt spid="6">
                                            <p:graphicEl>
                                              <a:dgm id="{8E0F882B-811B-4B0C-9C3D-4F6AFA6BC2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B0C2C2C5-B7E2-420C-B40B-B6774C1A2238}"/>
                                            </p:graphicEl>
                                          </p:spTgt>
                                        </p:tgtEl>
                                        <p:attrNameLst>
                                          <p:attrName>style.visibility</p:attrName>
                                        </p:attrNameLst>
                                      </p:cBhvr>
                                      <p:to>
                                        <p:strVal val="visible"/>
                                      </p:to>
                                    </p:set>
                                    <p:animEffect transition="in" filter="fade">
                                      <p:cBhvr>
                                        <p:cTn id="12" dur="500"/>
                                        <p:tgtEl>
                                          <p:spTgt spid="6">
                                            <p:graphicEl>
                                              <a:dgm id="{B0C2C2C5-B7E2-420C-B40B-B6774C1A223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50A50752-77CC-4750-B439-F50ACCCACF3C}"/>
                                            </p:graphicEl>
                                          </p:spTgt>
                                        </p:tgtEl>
                                        <p:attrNameLst>
                                          <p:attrName>style.visibility</p:attrName>
                                        </p:attrNameLst>
                                      </p:cBhvr>
                                      <p:to>
                                        <p:strVal val="visible"/>
                                      </p:to>
                                    </p:set>
                                    <p:animEffect transition="in" filter="fade">
                                      <p:cBhvr>
                                        <p:cTn id="17" dur="500"/>
                                        <p:tgtEl>
                                          <p:spTgt spid="6">
                                            <p:graphicEl>
                                              <a:dgm id="{50A50752-77CC-4750-B439-F50ACCCACF3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6546DEE-5544-4498-AA6B-51A198B5747D}"/>
                                            </p:graphicEl>
                                          </p:spTgt>
                                        </p:tgtEl>
                                        <p:attrNameLst>
                                          <p:attrName>style.visibility</p:attrName>
                                        </p:attrNameLst>
                                      </p:cBhvr>
                                      <p:to>
                                        <p:strVal val="visible"/>
                                      </p:to>
                                    </p:set>
                                    <p:animEffect transition="in" filter="fade">
                                      <p:cBhvr>
                                        <p:cTn id="22" dur="500"/>
                                        <p:tgtEl>
                                          <p:spTgt spid="6">
                                            <p:graphicEl>
                                              <a:dgm id="{F6546DEE-5544-4498-AA6B-51A198B5747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348E0313-2C96-480B-9822-EAC7A27DCE4E}"/>
                                            </p:graphicEl>
                                          </p:spTgt>
                                        </p:tgtEl>
                                        <p:attrNameLst>
                                          <p:attrName>style.visibility</p:attrName>
                                        </p:attrNameLst>
                                      </p:cBhvr>
                                      <p:to>
                                        <p:strVal val="visible"/>
                                      </p:to>
                                    </p:set>
                                    <p:animEffect transition="in" filter="fade">
                                      <p:cBhvr>
                                        <p:cTn id="27" dur="500"/>
                                        <p:tgtEl>
                                          <p:spTgt spid="6">
                                            <p:graphicEl>
                                              <a:dgm id="{348E0313-2C96-480B-9822-EAC7A27DCE4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345A7BEC-D130-4AA1-8583-8A2A53D547B0}"/>
                                            </p:graphicEl>
                                          </p:spTgt>
                                        </p:tgtEl>
                                        <p:attrNameLst>
                                          <p:attrName>style.visibility</p:attrName>
                                        </p:attrNameLst>
                                      </p:cBhvr>
                                      <p:to>
                                        <p:strVal val="visible"/>
                                      </p:to>
                                    </p:set>
                                    <p:animEffect transition="in" filter="fade">
                                      <p:cBhvr>
                                        <p:cTn id="32" dur="500"/>
                                        <p:tgtEl>
                                          <p:spTgt spid="6">
                                            <p:graphicEl>
                                              <a:dgm id="{345A7BEC-D130-4AA1-8583-8A2A53D547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871024"/>
              </p:ext>
            </p:extLst>
          </p:nvPr>
        </p:nvGraphicFramePr>
        <p:xfrm>
          <a:off x="58992" y="167148"/>
          <a:ext cx="9026013" cy="6449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6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E5B8D40-92D5-4146-B4DB-13E9FE173FAA}"/>
                                            </p:graphicEl>
                                          </p:spTgt>
                                        </p:tgtEl>
                                        <p:attrNameLst>
                                          <p:attrName>style.visibility</p:attrName>
                                        </p:attrNameLst>
                                      </p:cBhvr>
                                      <p:to>
                                        <p:strVal val="visible"/>
                                      </p:to>
                                    </p:set>
                                    <p:animEffect transition="in" filter="fade">
                                      <p:cBhvr>
                                        <p:cTn id="7" dur="500"/>
                                        <p:tgtEl>
                                          <p:spTgt spid="5">
                                            <p:graphicEl>
                                              <a:dgm id="{5E5B8D40-92D5-4146-B4DB-13E9FE173F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25770EB-C8E4-4F81-999B-71B58BC8E205}"/>
                                            </p:graphicEl>
                                          </p:spTgt>
                                        </p:tgtEl>
                                        <p:attrNameLst>
                                          <p:attrName>style.visibility</p:attrName>
                                        </p:attrNameLst>
                                      </p:cBhvr>
                                      <p:to>
                                        <p:strVal val="visible"/>
                                      </p:to>
                                    </p:set>
                                    <p:animEffect transition="in" filter="fade">
                                      <p:cBhvr>
                                        <p:cTn id="12" dur="500"/>
                                        <p:tgtEl>
                                          <p:spTgt spid="5">
                                            <p:graphicEl>
                                              <a:dgm id="{425770EB-C8E4-4F81-999B-71B58BC8E20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E3251564-24D1-4525-9B71-79282304CFE2}"/>
                                            </p:graphicEl>
                                          </p:spTgt>
                                        </p:tgtEl>
                                        <p:attrNameLst>
                                          <p:attrName>style.visibility</p:attrName>
                                        </p:attrNameLst>
                                      </p:cBhvr>
                                      <p:to>
                                        <p:strVal val="visible"/>
                                      </p:to>
                                    </p:set>
                                    <p:animEffect transition="in" filter="fade">
                                      <p:cBhvr>
                                        <p:cTn id="15" dur="500"/>
                                        <p:tgtEl>
                                          <p:spTgt spid="5">
                                            <p:graphicEl>
                                              <a:dgm id="{E3251564-24D1-4525-9B71-79282304CFE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B8CBB4EA-FFD0-42DE-8521-3D0310D0506E}"/>
                                            </p:graphicEl>
                                          </p:spTgt>
                                        </p:tgtEl>
                                        <p:attrNameLst>
                                          <p:attrName>style.visibility</p:attrName>
                                        </p:attrNameLst>
                                      </p:cBhvr>
                                      <p:to>
                                        <p:strVal val="visible"/>
                                      </p:to>
                                    </p:set>
                                    <p:animEffect transition="in" filter="fade">
                                      <p:cBhvr>
                                        <p:cTn id="20" dur="500"/>
                                        <p:tgtEl>
                                          <p:spTgt spid="5">
                                            <p:graphicEl>
                                              <a:dgm id="{B8CBB4EA-FFD0-42DE-8521-3D0310D050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40554CCF-E9C1-4580-9D39-317D31E2CB95}"/>
                                            </p:graphicEl>
                                          </p:spTgt>
                                        </p:tgtEl>
                                        <p:attrNameLst>
                                          <p:attrName>style.visibility</p:attrName>
                                        </p:attrNameLst>
                                      </p:cBhvr>
                                      <p:to>
                                        <p:strVal val="visible"/>
                                      </p:to>
                                    </p:set>
                                    <p:animEffect transition="in" filter="fade">
                                      <p:cBhvr>
                                        <p:cTn id="23" dur="500"/>
                                        <p:tgtEl>
                                          <p:spTgt spid="5">
                                            <p:graphicEl>
                                              <a:dgm id="{40554CCF-E9C1-4580-9D39-317D31E2CB9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ED040780-D406-4482-82FC-34D4783ED6EC}"/>
                                            </p:graphicEl>
                                          </p:spTgt>
                                        </p:tgtEl>
                                        <p:attrNameLst>
                                          <p:attrName>style.visibility</p:attrName>
                                        </p:attrNameLst>
                                      </p:cBhvr>
                                      <p:to>
                                        <p:strVal val="visible"/>
                                      </p:to>
                                    </p:set>
                                    <p:animEffect transition="in" filter="fade">
                                      <p:cBhvr>
                                        <p:cTn id="28" dur="500"/>
                                        <p:tgtEl>
                                          <p:spTgt spid="5">
                                            <p:graphicEl>
                                              <a:dgm id="{ED040780-D406-4482-82FC-34D4783ED6E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2C62D21F-F9B6-42A0-B2B4-F062B6F69122}"/>
                                            </p:graphicEl>
                                          </p:spTgt>
                                        </p:tgtEl>
                                        <p:attrNameLst>
                                          <p:attrName>style.visibility</p:attrName>
                                        </p:attrNameLst>
                                      </p:cBhvr>
                                      <p:to>
                                        <p:strVal val="visible"/>
                                      </p:to>
                                    </p:set>
                                    <p:animEffect transition="in" filter="fade">
                                      <p:cBhvr>
                                        <p:cTn id="31" dur="500"/>
                                        <p:tgtEl>
                                          <p:spTgt spid="5">
                                            <p:graphicEl>
                                              <a:dgm id="{2C62D21F-F9B6-42A0-B2B4-F062B6F6912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FEF87580-BDF1-417F-A5D5-548624A438AA}"/>
                                            </p:graphicEl>
                                          </p:spTgt>
                                        </p:tgtEl>
                                        <p:attrNameLst>
                                          <p:attrName>style.visibility</p:attrName>
                                        </p:attrNameLst>
                                      </p:cBhvr>
                                      <p:to>
                                        <p:strVal val="visible"/>
                                      </p:to>
                                    </p:set>
                                    <p:animEffect transition="in" filter="fade">
                                      <p:cBhvr>
                                        <p:cTn id="36" dur="500"/>
                                        <p:tgtEl>
                                          <p:spTgt spid="5">
                                            <p:graphicEl>
                                              <a:dgm id="{FEF87580-BDF1-417F-A5D5-548624A438A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A3F75609-3CCD-44D3-8A10-58C8E6CC12BC}"/>
                                            </p:graphicEl>
                                          </p:spTgt>
                                        </p:tgtEl>
                                        <p:attrNameLst>
                                          <p:attrName>style.visibility</p:attrName>
                                        </p:attrNameLst>
                                      </p:cBhvr>
                                      <p:to>
                                        <p:strVal val="visible"/>
                                      </p:to>
                                    </p:set>
                                    <p:animEffect transition="in" filter="fade">
                                      <p:cBhvr>
                                        <p:cTn id="39" dur="500"/>
                                        <p:tgtEl>
                                          <p:spTgt spid="5">
                                            <p:graphicEl>
                                              <a:dgm id="{A3F75609-3CCD-44D3-8A10-58C8E6CC12B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8CE3AAC7-664B-44DB-9874-29F53FD298EE}"/>
                                            </p:graphicEl>
                                          </p:spTgt>
                                        </p:tgtEl>
                                        <p:attrNameLst>
                                          <p:attrName>style.visibility</p:attrName>
                                        </p:attrNameLst>
                                      </p:cBhvr>
                                      <p:to>
                                        <p:strVal val="visible"/>
                                      </p:to>
                                    </p:set>
                                    <p:animEffect transition="in" filter="fade">
                                      <p:cBhvr>
                                        <p:cTn id="44" dur="500"/>
                                        <p:tgtEl>
                                          <p:spTgt spid="5">
                                            <p:graphicEl>
                                              <a:dgm id="{8CE3AAC7-664B-44DB-9874-29F53FD298E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33B4C342-9A26-4C1A-A39B-E0CE15B42D43}"/>
                                            </p:graphicEl>
                                          </p:spTgt>
                                        </p:tgtEl>
                                        <p:attrNameLst>
                                          <p:attrName>style.visibility</p:attrName>
                                        </p:attrNameLst>
                                      </p:cBhvr>
                                      <p:to>
                                        <p:strVal val="visible"/>
                                      </p:to>
                                    </p:set>
                                    <p:animEffect transition="in" filter="fade">
                                      <p:cBhvr>
                                        <p:cTn id="47" dur="500"/>
                                        <p:tgtEl>
                                          <p:spTgt spid="5">
                                            <p:graphicEl>
                                              <a:dgm id="{33B4C342-9A26-4C1A-A39B-E0CE15B42D4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CDB0C381-0922-4484-8893-4309799DC61F}"/>
                                            </p:graphicEl>
                                          </p:spTgt>
                                        </p:tgtEl>
                                        <p:attrNameLst>
                                          <p:attrName>style.visibility</p:attrName>
                                        </p:attrNameLst>
                                      </p:cBhvr>
                                      <p:to>
                                        <p:strVal val="visible"/>
                                      </p:to>
                                    </p:set>
                                    <p:animEffect transition="in" filter="fade">
                                      <p:cBhvr>
                                        <p:cTn id="52" dur="500"/>
                                        <p:tgtEl>
                                          <p:spTgt spid="5">
                                            <p:graphicEl>
                                              <a:dgm id="{CDB0C381-0922-4484-8893-4309799DC61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92872E94-13C0-46F3-A7B7-43FD80858D6D}"/>
                                            </p:graphicEl>
                                          </p:spTgt>
                                        </p:tgtEl>
                                        <p:attrNameLst>
                                          <p:attrName>style.visibility</p:attrName>
                                        </p:attrNameLst>
                                      </p:cBhvr>
                                      <p:to>
                                        <p:strVal val="visible"/>
                                      </p:to>
                                    </p:set>
                                    <p:animEffect transition="in" filter="fade">
                                      <p:cBhvr>
                                        <p:cTn id="55" dur="500"/>
                                        <p:tgtEl>
                                          <p:spTgt spid="5">
                                            <p:graphicEl>
                                              <a:dgm id="{92872E94-13C0-46F3-A7B7-43FD80858D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89C90-8960-5945-8E78-667BC143A687}"/>
              </a:ext>
            </a:extLst>
          </p:cNvPr>
          <p:cNvSpPr txBox="1"/>
          <p:nvPr/>
        </p:nvSpPr>
        <p:spPr>
          <a:xfrm>
            <a:off x="612765" y="5149575"/>
            <a:ext cx="8137945" cy="300082"/>
          </a:xfrm>
          <a:prstGeom prst="rect">
            <a:avLst/>
          </a:prstGeom>
          <a:noFill/>
        </p:spPr>
        <p:txBody>
          <a:bodyPr wrap="square" rtlCol="0">
            <a:spAutoFit/>
          </a:bodyPr>
          <a:lstStyle/>
          <a:p>
            <a:r>
              <a:rPr lang="en-US" sz="1350" dirty="0"/>
              <a:t> </a:t>
            </a:r>
          </a:p>
        </p:txBody>
      </p:sp>
      <p:graphicFrame>
        <p:nvGraphicFramePr>
          <p:cNvPr id="6" name="Diagram 5"/>
          <p:cNvGraphicFramePr/>
          <p:nvPr>
            <p:extLst>
              <p:ext uri="{D42A27DB-BD31-4B8C-83A1-F6EECF244321}">
                <p14:modId xmlns:p14="http://schemas.microsoft.com/office/powerpoint/2010/main" val="4266706468"/>
              </p:ext>
            </p:extLst>
          </p:nvPr>
        </p:nvGraphicFramePr>
        <p:xfrm>
          <a:off x="-321955" y="264160"/>
          <a:ext cx="9465955" cy="586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59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263" y="288757"/>
            <a:ext cx="8200723" cy="830997"/>
          </a:xfrm>
          <a:prstGeom prst="rect">
            <a:avLst/>
          </a:prstGeom>
          <a:solidFill>
            <a:srgbClr val="009543"/>
          </a:solidFill>
          <a:scene3d>
            <a:camera prst="orthographicFront"/>
            <a:lightRig rig="threePt" dir="t"/>
          </a:scene3d>
          <a:sp3d>
            <a:bevelT/>
          </a:sp3d>
        </p:spPr>
        <p:txBody>
          <a:bodyPr wrap="square" rtlCol="0">
            <a:spAutoFit/>
          </a:bodyPr>
          <a:lstStyle/>
          <a:p>
            <a:pPr algn="ctr"/>
            <a:r>
              <a:rPr lang="en-US" sz="4800" b="1" dirty="0">
                <a:ln>
                  <a:solidFill>
                    <a:schemeClr val="tx1"/>
                  </a:solidFill>
                </a:ln>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Leaders</a:t>
            </a:r>
          </a:p>
        </p:txBody>
      </p:sp>
      <p:graphicFrame>
        <p:nvGraphicFramePr>
          <p:cNvPr id="7" name="Diagram 6"/>
          <p:cNvGraphicFramePr/>
          <p:nvPr>
            <p:extLst>
              <p:ext uri="{D42A27DB-BD31-4B8C-83A1-F6EECF244321}">
                <p14:modId xmlns:p14="http://schemas.microsoft.com/office/powerpoint/2010/main" val="3720608418"/>
              </p:ext>
            </p:extLst>
          </p:nvPr>
        </p:nvGraphicFramePr>
        <p:xfrm>
          <a:off x="343380" y="1453896"/>
          <a:ext cx="8476488" cy="451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3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E2A74397-97C8-4B96-ABCA-1FD70EAC4E26}"/>
                                            </p:graphicEl>
                                          </p:spTgt>
                                        </p:tgtEl>
                                        <p:attrNameLst>
                                          <p:attrName>style.visibility</p:attrName>
                                        </p:attrNameLst>
                                      </p:cBhvr>
                                      <p:to>
                                        <p:strVal val="visible"/>
                                      </p:to>
                                    </p:set>
                                    <p:animEffect transition="in" filter="fade">
                                      <p:cBhvr>
                                        <p:cTn id="7" dur="500"/>
                                        <p:tgtEl>
                                          <p:spTgt spid="7">
                                            <p:graphicEl>
                                              <a:dgm id="{E2A74397-97C8-4B96-ABCA-1FD70EAC4E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B52D8EF-9FD7-4CB5-AE4C-B9AA61776190}"/>
                                            </p:graphicEl>
                                          </p:spTgt>
                                        </p:tgtEl>
                                        <p:attrNameLst>
                                          <p:attrName>style.visibility</p:attrName>
                                        </p:attrNameLst>
                                      </p:cBhvr>
                                      <p:to>
                                        <p:strVal val="visible"/>
                                      </p:to>
                                    </p:set>
                                    <p:animEffect transition="in" filter="fade">
                                      <p:cBhvr>
                                        <p:cTn id="12" dur="500"/>
                                        <p:tgtEl>
                                          <p:spTgt spid="7">
                                            <p:graphicEl>
                                              <a:dgm id="{3B52D8EF-9FD7-4CB5-AE4C-B9AA617761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AACD9C7-2E08-4AAA-9810-677A41706060}"/>
                                            </p:graphicEl>
                                          </p:spTgt>
                                        </p:tgtEl>
                                        <p:attrNameLst>
                                          <p:attrName>style.visibility</p:attrName>
                                        </p:attrNameLst>
                                      </p:cBhvr>
                                      <p:to>
                                        <p:strVal val="visible"/>
                                      </p:to>
                                    </p:set>
                                    <p:animEffect transition="in" filter="fade">
                                      <p:cBhvr>
                                        <p:cTn id="17" dur="500"/>
                                        <p:tgtEl>
                                          <p:spTgt spid="7">
                                            <p:graphicEl>
                                              <a:dgm id="{5AACD9C7-2E08-4AAA-9810-677A417060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AGGIE">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7984</TotalTime>
  <Words>2728</Words>
  <Application>Microsoft Office PowerPoint</Application>
  <PresentationFormat>On-screen Show (4:3)</PresentationFormat>
  <Paragraphs>366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New Mexico 4-H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Mexico has an office in every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Desaree Jimenez</cp:lastModifiedBy>
  <cp:revision>135</cp:revision>
  <dcterms:created xsi:type="dcterms:W3CDTF">2017-02-21T20:50:35Z</dcterms:created>
  <dcterms:modified xsi:type="dcterms:W3CDTF">2022-11-22T18:31:18Z</dcterms:modified>
</cp:coreProperties>
</file>