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6.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7.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8.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2"/>
  </p:notesMasterIdLst>
  <p:sldIdLst>
    <p:sldId id="285" r:id="rId2"/>
    <p:sldId id="286" r:id="rId3"/>
    <p:sldId id="275" r:id="rId4"/>
    <p:sldId id="280" r:id="rId5"/>
    <p:sldId id="300" r:id="rId6"/>
    <p:sldId id="301" r:id="rId7"/>
    <p:sldId id="302" r:id="rId8"/>
    <p:sldId id="304" r:id="rId9"/>
    <p:sldId id="289" r:id="rId10"/>
    <p:sldId id="290" r:id="rId11"/>
    <p:sldId id="291" r:id="rId12"/>
    <p:sldId id="293" r:id="rId13"/>
    <p:sldId id="294" r:id="rId14"/>
    <p:sldId id="295" r:id="rId15"/>
    <p:sldId id="305" r:id="rId16"/>
    <p:sldId id="306" r:id="rId17"/>
    <p:sldId id="296" r:id="rId18"/>
    <p:sldId id="297" r:id="rId19"/>
    <p:sldId id="298" r:id="rId20"/>
    <p:sldId id="28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FFF"/>
    <a:srgbClr val="003300"/>
    <a:srgbClr val="009543"/>
    <a:srgbClr val="A7BABE"/>
    <a:srgbClr val="99FF66"/>
    <a:srgbClr val="588C0C"/>
    <a:srgbClr val="CBDDCB"/>
    <a:srgbClr val="99FF99"/>
    <a:srgbClr val="4DD34D"/>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64692" autoAdjust="0"/>
  </p:normalViewPr>
  <p:slideViewPr>
    <p:cSldViewPr snapToGrid="0" snapToObjects="1">
      <p:cViewPr varScale="1">
        <p:scale>
          <a:sx n="68" d="100"/>
          <a:sy n="68" d="100"/>
        </p:scale>
        <p:origin x="2248" y="192"/>
      </p:cViewPr>
      <p:guideLst/>
    </p:cSldViewPr>
  </p:slideViewPr>
  <p:notesTextViewPr>
    <p:cViewPr>
      <p:scale>
        <a:sx n="1" d="1"/>
        <a:sy n="1" d="1"/>
      </p:scale>
      <p:origin x="0" y="0"/>
    </p:cViewPr>
  </p:notesTextViewPr>
  <p:notesViewPr>
    <p:cSldViewPr snapToGrid="0" snapToObjects="1" showGuides="1">
      <p:cViewPr>
        <p:scale>
          <a:sx n="80" d="100"/>
          <a:sy n="80" d="100"/>
        </p:scale>
        <p:origin x="1992" y="-15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E15AFD-3F8A-4B59-B5B4-CA272297A061}"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D81B784F-992E-4BC6-B4D6-52FE2D73C779}">
      <dgm:prSet/>
      <dgm:spPr>
        <a:solidFill>
          <a:srgbClr val="009543"/>
        </a:solidFill>
        <a:ln>
          <a:noFill/>
        </a:ln>
        <a:effectLst/>
        <a:scene3d>
          <a:camera prst="orthographicFront">
            <a:rot lat="0" lon="0" rev="0"/>
          </a:camera>
          <a:lightRig rig="contrasting" dir="t">
            <a:rot lat="0" lon="0" rev="7800000"/>
          </a:lightRig>
        </a:scene3d>
        <a:sp3d>
          <a:bevelT w="139700" h="139700"/>
        </a:sp3d>
      </dgm:spPr>
      <dgm:t>
        <a:bodyPr/>
        <a:lstStyle/>
        <a:p>
          <a:pPr rtl="0"/>
          <a:r>
            <a:rPr lang="en-US"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Organized Group </a:t>
          </a:r>
        </a:p>
      </dgm:t>
    </dgm:pt>
    <dgm:pt modelId="{89F0B5A4-30A6-4FE0-AB95-8DDF797BEE6B}" type="parTrans" cxnId="{DF35967A-6B15-490F-B743-DD30A2245083}">
      <dgm:prSet/>
      <dgm:spPr>
        <a:solidFill>
          <a:srgbClr val="009543">
            <a:alpha val="40000"/>
          </a:srgbClr>
        </a:solidFill>
      </dgm:spPr>
      <dgm:t>
        <a:bodyPr/>
        <a:lstStyle/>
        <a:p>
          <a:endParaRPr lang="en-US" b="1">
            <a:ln>
              <a:solidFill>
                <a:srgbClr val="003300"/>
              </a:solidFill>
            </a:ln>
            <a:effectLst>
              <a:outerShdw blurRad="38100" dist="38100" dir="2700000" algn="tl">
                <a:srgbClr val="000000">
                  <a:alpha val="43137"/>
                </a:srgbClr>
              </a:outerShdw>
            </a:effectLst>
          </a:endParaRPr>
        </a:p>
      </dgm:t>
    </dgm:pt>
    <dgm:pt modelId="{DA384746-BC74-4335-A470-3DA48706C6E8}" type="sibTrans" cxnId="{DF35967A-6B15-490F-B743-DD30A2245083}">
      <dgm:prSet/>
      <dgm:spPr/>
      <dgm:t>
        <a:bodyPr/>
        <a:lstStyle/>
        <a:p>
          <a:endParaRPr lang="en-US" b="1">
            <a:ln>
              <a:solidFill>
                <a:srgbClr val="003300"/>
              </a:solidFill>
            </a:ln>
            <a:effectLst>
              <a:outerShdw blurRad="38100" dist="38100" dir="2700000" algn="tl">
                <a:srgbClr val="000000">
                  <a:alpha val="43137"/>
                </a:srgbClr>
              </a:outerShdw>
            </a:effectLst>
          </a:endParaRPr>
        </a:p>
      </dgm:t>
    </dgm:pt>
    <dgm:pt modelId="{F5FBADB6-2FB0-40A8-9DFE-79B65556495A}">
      <dgm:prSet/>
      <dgm:spPr>
        <a:solidFill>
          <a:srgbClr val="009543"/>
        </a:solidFill>
        <a:ln>
          <a:noFill/>
        </a:ln>
        <a:effectLst/>
        <a:scene3d>
          <a:camera prst="orthographicFront">
            <a:rot lat="0" lon="0" rev="0"/>
          </a:camera>
          <a:lightRig rig="contrasting" dir="t">
            <a:rot lat="0" lon="0" rev="7800000"/>
          </a:lightRig>
        </a:scene3d>
        <a:sp3d>
          <a:bevelT w="139700" h="139700"/>
        </a:sp3d>
      </dgm:spPr>
      <dgm:t>
        <a:bodyPr/>
        <a:lstStyle/>
        <a:p>
          <a:pPr rtl="0"/>
          <a:r>
            <a:rPr lang="en-US"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County Agent Approved</a:t>
          </a:r>
        </a:p>
      </dgm:t>
    </dgm:pt>
    <dgm:pt modelId="{AB30CD0A-8657-4D92-8F6E-9B9944D3A6C9}" type="parTrans" cxnId="{B4E5E8FA-6345-498B-9AE8-8CA57532BFCC}">
      <dgm:prSet/>
      <dgm:spPr>
        <a:solidFill>
          <a:srgbClr val="009543">
            <a:alpha val="40000"/>
          </a:srgbClr>
        </a:solidFill>
      </dgm:spPr>
      <dgm:t>
        <a:bodyPr/>
        <a:lstStyle/>
        <a:p>
          <a:endParaRPr lang="en-US" b="1">
            <a:ln>
              <a:solidFill>
                <a:srgbClr val="003300"/>
              </a:solidFill>
            </a:ln>
            <a:effectLst>
              <a:outerShdw blurRad="38100" dist="38100" dir="2700000" algn="tl">
                <a:srgbClr val="000000">
                  <a:alpha val="43137"/>
                </a:srgbClr>
              </a:outerShdw>
            </a:effectLst>
          </a:endParaRPr>
        </a:p>
      </dgm:t>
    </dgm:pt>
    <dgm:pt modelId="{04F80CF8-3BD2-498F-AF9B-CF0813439CAE}" type="sibTrans" cxnId="{B4E5E8FA-6345-498B-9AE8-8CA57532BFCC}">
      <dgm:prSet/>
      <dgm:spPr/>
      <dgm:t>
        <a:bodyPr/>
        <a:lstStyle/>
        <a:p>
          <a:endParaRPr lang="en-US" b="1">
            <a:ln>
              <a:solidFill>
                <a:srgbClr val="003300"/>
              </a:solidFill>
            </a:ln>
            <a:effectLst>
              <a:outerShdw blurRad="38100" dist="38100" dir="2700000" algn="tl">
                <a:srgbClr val="000000">
                  <a:alpha val="43137"/>
                </a:srgbClr>
              </a:outerShdw>
            </a:effectLst>
          </a:endParaRPr>
        </a:p>
      </dgm:t>
    </dgm:pt>
    <dgm:pt modelId="{DA48AA8D-4DE0-4250-8006-5DBB1FF440AC}">
      <dgm:prSet/>
      <dgm:spPr>
        <a:solidFill>
          <a:srgbClr val="009543"/>
        </a:solidFill>
        <a:ln>
          <a:noFill/>
        </a:ln>
        <a:effectLst/>
        <a:scene3d>
          <a:camera prst="orthographicFront">
            <a:rot lat="0" lon="0" rev="0"/>
          </a:camera>
          <a:lightRig rig="contrasting" dir="t">
            <a:rot lat="0" lon="0" rev="7800000"/>
          </a:lightRig>
        </a:scene3d>
        <a:sp3d>
          <a:bevelT w="139700" h="139700"/>
        </a:sp3d>
      </dgm:spPr>
      <dgm:t>
        <a:bodyPr/>
        <a:lstStyle/>
        <a:p>
          <a:pPr rtl="0"/>
          <a:r>
            <a:rPr lang="en-US"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Five youth from three different families. </a:t>
          </a:r>
        </a:p>
      </dgm:t>
    </dgm:pt>
    <dgm:pt modelId="{7467FA15-A945-419E-84AB-F6864C4D6929}" type="parTrans" cxnId="{7B26CA8A-AC4B-4444-AABE-979C678EADB2}">
      <dgm:prSet/>
      <dgm:spPr>
        <a:solidFill>
          <a:srgbClr val="009543">
            <a:alpha val="40000"/>
          </a:srgbClr>
        </a:solidFill>
      </dgm:spPr>
      <dgm:t>
        <a:bodyPr/>
        <a:lstStyle/>
        <a:p>
          <a:endParaRPr lang="en-US" b="1">
            <a:ln>
              <a:solidFill>
                <a:srgbClr val="003300"/>
              </a:solidFill>
            </a:ln>
            <a:effectLst>
              <a:outerShdw blurRad="38100" dist="38100" dir="2700000" algn="tl">
                <a:srgbClr val="000000">
                  <a:alpha val="43137"/>
                </a:srgbClr>
              </a:outerShdw>
            </a:effectLst>
          </a:endParaRPr>
        </a:p>
      </dgm:t>
    </dgm:pt>
    <dgm:pt modelId="{36059E1C-2AEC-4AE1-AD7C-8F8B8F492039}" type="sibTrans" cxnId="{7B26CA8A-AC4B-4444-AABE-979C678EADB2}">
      <dgm:prSet/>
      <dgm:spPr/>
      <dgm:t>
        <a:bodyPr/>
        <a:lstStyle/>
        <a:p>
          <a:endParaRPr lang="en-US" b="1">
            <a:ln>
              <a:solidFill>
                <a:srgbClr val="003300"/>
              </a:solidFill>
            </a:ln>
            <a:effectLst>
              <a:outerShdw blurRad="38100" dist="38100" dir="2700000" algn="tl">
                <a:srgbClr val="000000">
                  <a:alpha val="43137"/>
                </a:srgbClr>
              </a:outerShdw>
            </a:effectLst>
          </a:endParaRPr>
        </a:p>
      </dgm:t>
    </dgm:pt>
    <dgm:pt modelId="{14EB5306-B368-416E-A844-5AB7AE97ADA6}">
      <dgm:prSet/>
      <dgm:spPr>
        <a:solidFill>
          <a:srgbClr val="009543"/>
        </a:solidFill>
        <a:ln>
          <a:noFill/>
        </a:ln>
        <a:effectLst/>
        <a:scene3d>
          <a:camera prst="orthographicFront">
            <a:rot lat="0" lon="0" rev="0"/>
          </a:camera>
          <a:lightRig rig="contrasting" dir="t">
            <a:rot lat="0" lon="0" rev="7800000"/>
          </a:lightRig>
        </a:scene3d>
        <a:sp3d>
          <a:bevelT w="139700" h="139700"/>
        </a:sp3d>
      </dgm:spPr>
      <dgm:t>
        <a:bodyPr/>
        <a:lstStyle/>
        <a:p>
          <a:pPr rtl="0"/>
          <a:r>
            <a:rPr lang="en-US"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Regular meetings with adult volunteers</a:t>
          </a:r>
        </a:p>
      </dgm:t>
    </dgm:pt>
    <dgm:pt modelId="{A2728D6A-4651-469C-86A8-F6B821CA9ADB}" type="parTrans" cxnId="{E4FA0B18-8E0D-4C4E-962A-2171255313E5}">
      <dgm:prSet/>
      <dgm:spPr>
        <a:solidFill>
          <a:srgbClr val="009543">
            <a:alpha val="40000"/>
          </a:srgbClr>
        </a:solidFill>
      </dgm:spPr>
      <dgm:t>
        <a:bodyPr/>
        <a:lstStyle/>
        <a:p>
          <a:endParaRPr lang="en-US" b="1">
            <a:ln>
              <a:solidFill>
                <a:srgbClr val="003300"/>
              </a:solidFill>
            </a:ln>
            <a:effectLst>
              <a:outerShdw blurRad="38100" dist="38100" dir="2700000" algn="tl">
                <a:srgbClr val="000000">
                  <a:alpha val="43137"/>
                </a:srgbClr>
              </a:outerShdw>
            </a:effectLst>
          </a:endParaRPr>
        </a:p>
      </dgm:t>
    </dgm:pt>
    <dgm:pt modelId="{542C9A72-E22A-43A3-A88B-E89ED3269F02}" type="sibTrans" cxnId="{E4FA0B18-8E0D-4C4E-962A-2171255313E5}">
      <dgm:prSet/>
      <dgm:spPr/>
      <dgm:t>
        <a:bodyPr/>
        <a:lstStyle/>
        <a:p>
          <a:endParaRPr lang="en-US" b="1">
            <a:ln>
              <a:solidFill>
                <a:srgbClr val="003300"/>
              </a:solidFill>
            </a:ln>
            <a:effectLst>
              <a:outerShdw blurRad="38100" dist="38100" dir="2700000" algn="tl">
                <a:srgbClr val="000000">
                  <a:alpha val="43137"/>
                </a:srgbClr>
              </a:outerShdw>
            </a:effectLst>
          </a:endParaRPr>
        </a:p>
      </dgm:t>
    </dgm:pt>
    <dgm:pt modelId="{022BA3BA-509A-4C08-B4CF-0A89CD5E7E9F}">
      <dgm:prSet/>
      <dgm:spPr>
        <a:solidFill>
          <a:srgbClr val="009543"/>
        </a:solidFill>
        <a:ln>
          <a:noFill/>
        </a:ln>
        <a:effectLst/>
        <a:scene3d>
          <a:camera prst="orthographicFront">
            <a:rot lat="0" lon="0" rev="0"/>
          </a:camera>
          <a:lightRig rig="contrasting" dir="t">
            <a:rot lat="0" lon="0" rev="7800000"/>
          </a:lightRig>
        </a:scene3d>
        <a:sp3d>
          <a:bevelT w="139700" h="139700"/>
        </a:sp3d>
      </dgm:spPr>
      <dgm:t>
        <a:bodyPr/>
        <a:lstStyle/>
        <a:p>
          <a:pPr rtl="0"/>
          <a:r>
            <a:rPr lang="en-US"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Educational experiences</a:t>
          </a:r>
        </a:p>
      </dgm:t>
    </dgm:pt>
    <dgm:pt modelId="{0D653F92-837E-4D4B-9E04-18D110CAD16F}" type="parTrans" cxnId="{1D7D942E-7F79-4FDF-9FFB-49FF4486C805}">
      <dgm:prSet/>
      <dgm:spPr>
        <a:solidFill>
          <a:srgbClr val="009543">
            <a:alpha val="40000"/>
          </a:srgbClr>
        </a:solidFill>
      </dgm:spPr>
      <dgm:t>
        <a:bodyPr/>
        <a:lstStyle/>
        <a:p>
          <a:endParaRPr lang="en-US" b="1">
            <a:ln>
              <a:solidFill>
                <a:srgbClr val="003300"/>
              </a:solidFill>
            </a:ln>
            <a:effectLst>
              <a:outerShdw blurRad="38100" dist="38100" dir="2700000" algn="tl">
                <a:srgbClr val="000000">
                  <a:alpha val="43137"/>
                </a:srgbClr>
              </a:outerShdw>
            </a:effectLst>
          </a:endParaRPr>
        </a:p>
      </dgm:t>
    </dgm:pt>
    <dgm:pt modelId="{BB77BCEA-BF1B-4705-B24D-CC227B416B52}" type="sibTrans" cxnId="{1D7D942E-7F79-4FDF-9FFB-49FF4486C805}">
      <dgm:prSet/>
      <dgm:spPr/>
      <dgm:t>
        <a:bodyPr/>
        <a:lstStyle/>
        <a:p>
          <a:endParaRPr lang="en-US" b="1">
            <a:ln>
              <a:solidFill>
                <a:srgbClr val="003300"/>
              </a:solidFill>
            </a:ln>
            <a:effectLst>
              <a:outerShdw blurRad="38100" dist="38100" dir="2700000" algn="tl">
                <a:srgbClr val="000000">
                  <a:alpha val="43137"/>
                </a:srgbClr>
              </a:outerShdw>
            </a:effectLst>
          </a:endParaRPr>
        </a:p>
      </dgm:t>
    </dgm:pt>
    <dgm:pt modelId="{77A286A5-D474-4734-AF3D-578696834707}">
      <dgm:prSet/>
      <dgm:spPr>
        <a:solidFill>
          <a:srgbClr val="009543"/>
        </a:solidFill>
        <a:ln>
          <a:noFill/>
        </a:ln>
        <a:effectLst/>
        <a:scene3d>
          <a:camera prst="orthographicFront">
            <a:rot lat="0" lon="0" rev="0"/>
          </a:camera>
          <a:lightRig rig="contrasting" dir="t">
            <a:rot lat="0" lon="0" rev="7800000"/>
          </a:lightRig>
        </a:scene3d>
        <a:sp3d>
          <a:bevelT w="139700" h="139700"/>
        </a:sp3d>
      </dgm:spPr>
      <dgm:t>
        <a:bodyPr/>
        <a:lstStyle/>
        <a:p>
          <a:pPr rtl="0"/>
          <a:r>
            <a:rPr lang="en-US"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 is a 4-H Club?</a:t>
          </a:r>
        </a:p>
      </dgm:t>
    </dgm:pt>
    <dgm:pt modelId="{B6C7C5FE-E2E6-47CB-9E9A-CB9C4DBA221E}" type="parTrans" cxnId="{E07AEF13-0657-4E11-A395-1FD96A33BB55}">
      <dgm:prSet/>
      <dgm:spPr/>
      <dgm:t>
        <a:bodyPr/>
        <a:lstStyle/>
        <a:p>
          <a:endParaRPr lang="en-US" b="1">
            <a:ln>
              <a:solidFill>
                <a:srgbClr val="003300"/>
              </a:solidFill>
            </a:ln>
            <a:effectLst>
              <a:outerShdw blurRad="38100" dist="38100" dir="2700000" algn="tl">
                <a:srgbClr val="000000">
                  <a:alpha val="43137"/>
                </a:srgbClr>
              </a:outerShdw>
            </a:effectLst>
          </a:endParaRPr>
        </a:p>
      </dgm:t>
    </dgm:pt>
    <dgm:pt modelId="{EE4D5411-3204-4850-BCB7-B4400604CEBA}" type="sibTrans" cxnId="{E07AEF13-0657-4E11-A395-1FD96A33BB55}">
      <dgm:prSet/>
      <dgm:spPr/>
      <dgm:t>
        <a:bodyPr/>
        <a:lstStyle/>
        <a:p>
          <a:endParaRPr lang="en-US" b="1">
            <a:ln>
              <a:solidFill>
                <a:srgbClr val="003300"/>
              </a:solidFill>
            </a:ln>
            <a:effectLst>
              <a:outerShdw blurRad="38100" dist="38100" dir="2700000" algn="tl">
                <a:srgbClr val="000000">
                  <a:alpha val="43137"/>
                </a:srgbClr>
              </a:outerShdw>
            </a:effectLst>
          </a:endParaRPr>
        </a:p>
      </dgm:t>
    </dgm:pt>
    <dgm:pt modelId="{A8BB003B-76BE-4AD8-855D-C2B28DD79ED4}" type="pres">
      <dgm:prSet presAssocID="{ACE15AFD-3F8A-4B59-B5B4-CA272297A061}" presName="cycle" presStyleCnt="0">
        <dgm:presLayoutVars>
          <dgm:chMax val="1"/>
          <dgm:dir/>
          <dgm:animLvl val="ctr"/>
          <dgm:resizeHandles val="exact"/>
        </dgm:presLayoutVars>
      </dgm:prSet>
      <dgm:spPr/>
    </dgm:pt>
    <dgm:pt modelId="{7AA03DB3-592C-4298-9FA6-BEBFF607033A}" type="pres">
      <dgm:prSet presAssocID="{77A286A5-D474-4734-AF3D-578696834707}" presName="centerShape" presStyleLbl="node0" presStyleIdx="0" presStyleCnt="1"/>
      <dgm:spPr/>
    </dgm:pt>
    <dgm:pt modelId="{2DDA9A18-5586-4329-9BA9-42711E60CB95}" type="pres">
      <dgm:prSet presAssocID="{89F0B5A4-30A6-4FE0-AB95-8DDF797BEE6B}" presName="parTrans" presStyleLbl="bgSibTrans2D1" presStyleIdx="0" presStyleCnt="5"/>
      <dgm:spPr/>
    </dgm:pt>
    <dgm:pt modelId="{01C87ABF-B1FE-4FE3-96C9-6B0758DC267E}" type="pres">
      <dgm:prSet presAssocID="{D81B784F-992E-4BC6-B4D6-52FE2D73C779}" presName="node" presStyleLbl="node1" presStyleIdx="0" presStyleCnt="5">
        <dgm:presLayoutVars>
          <dgm:bulletEnabled val="1"/>
        </dgm:presLayoutVars>
      </dgm:prSet>
      <dgm:spPr/>
    </dgm:pt>
    <dgm:pt modelId="{BE68A67A-BCD3-4C18-B753-8D79C7D500AC}" type="pres">
      <dgm:prSet presAssocID="{AB30CD0A-8657-4D92-8F6E-9B9944D3A6C9}" presName="parTrans" presStyleLbl="bgSibTrans2D1" presStyleIdx="1" presStyleCnt="5"/>
      <dgm:spPr/>
    </dgm:pt>
    <dgm:pt modelId="{D26FB743-6B80-4271-BA40-DBC905CC5BDF}" type="pres">
      <dgm:prSet presAssocID="{F5FBADB6-2FB0-40A8-9DFE-79B65556495A}" presName="node" presStyleLbl="node1" presStyleIdx="1" presStyleCnt="5">
        <dgm:presLayoutVars>
          <dgm:bulletEnabled val="1"/>
        </dgm:presLayoutVars>
      </dgm:prSet>
      <dgm:spPr/>
    </dgm:pt>
    <dgm:pt modelId="{3699B9AE-F97C-41E5-ACB7-B247F0A26585}" type="pres">
      <dgm:prSet presAssocID="{7467FA15-A945-419E-84AB-F6864C4D6929}" presName="parTrans" presStyleLbl="bgSibTrans2D1" presStyleIdx="2" presStyleCnt="5"/>
      <dgm:spPr/>
    </dgm:pt>
    <dgm:pt modelId="{D20DD30A-CCA0-4C6F-80F8-892AA2F977CA}" type="pres">
      <dgm:prSet presAssocID="{DA48AA8D-4DE0-4250-8006-5DBB1FF440AC}" presName="node" presStyleLbl="node1" presStyleIdx="2" presStyleCnt="5">
        <dgm:presLayoutVars>
          <dgm:bulletEnabled val="1"/>
        </dgm:presLayoutVars>
      </dgm:prSet>
      <dgm:spPr/>
    </dgm:pt>
    <dgm:pt modelId="{5DD2D14F-1D93-4644-A7E8-D1EA8380927B}" type="pres">
      <dgm:prSet presAssocID="{A2728D6A-4651-469C-86A8-F6B821CA9ADB}" presName="parTrans" presStyleLbl="bgSibTrans2D1" presStyleIdx="3" presStyleCnt="5"/>
      <dgm:spPr/>
    </dgm:pt>
    <dgm:pt modelId="{D7C331FE-A387-4FBF-AD9A-141F3CBF08BE}" type="pres">
      <dgm:prSet presAssocID="{14EB5306-B368-416E-A844-5AB7AE97ADA6}" presName="node" presStyleLbl="node1" presStyleIdx="3" presStyleCnt="5">
        <dgm:presLayoutVars>
          <dgm:bulletEnabled val="1"/>
        </dgm:presLayoutVars>
      </dgm:prSet>
      <dgm:spPr/>
    </dgm:pt>
    <dgm:pt modelId="{9E669663-9638-4235-B1F9-A8D1CBE3A00B}" type="pres">
      <dgm:prSet presAssocID="{0D653F92-837E-4D4B-9E04-18D110CAD16F}" presName="parTrans" presStyleLbl="bgSibTrans2D1" presStyleIdx="4" presStyleCnt="5"/>
      <dgm:spPr/>
    </dgm:pt>
    <dgm:pt modelId="{58D33C7B-CBB1-4340-8496-930620E5FD2E}" type="pres">
      <dgm:prSet presAssocID="{022BA3BA-509A-4C08-B4CF-0A89CD5E7E9F}" presName="node" presStyleLbl="node1" presStyleIdx="4" presStyleCnt="5">
        <dgm:presLayoutVars>
          <dgm:bulletEnabled val="1"/>
        </dgm:presLayoutVars>
      </dgm:prSet>
      <dgm:spPr/>
    </dgm:pt>
  </dgm:ptLst>
  <dgm:cxnLst>
    <dgm:cxn modelId="{5C8A590C-52C2-4E5D-8BDD-B68F3FA35189}" type="presOf" srcId="{89F0B5A4-30A6-4FE0-AB95-8DDF797BEE6B}" destId="{2DDA9A18-5586-4329-9BA9-42711E60CB95}" srcOrd="0" destOrd="0" presId="urn:microsoft.com/office/officeart/2005/8/layout/radial4"/>
    <dgm:cxn modelId="{E07AEF13-0657-4E11-A395-1FD96A33BB55}" srcId="{ACE15AFD-3F8A-4B59-B5B4-CA272297A061}" destId="{77A286A5-D474-4734-AF3D-578696834707}" srcOrd="0" destOrd="0" parTransId="{B6C7C5FE-E2E6-47CB-9E9A-CB9C4DBA221E}" sibTransId="{EE4D5411-3204-4850-BCB7-B4400604CEBA}"/>
    <dgm:cxn modelId="{E4FA0B18-8E0D-4C4E-962A-2171255313E5}" srcId="{77A286A5-D474-4734-AF3D-578696834707}" destId="{14EB5306-B368-416E-A844-5AB7AE97ADA6}" srcOrd="3" destOrd="0" parTransId="{A2728D6A-4651-469C-86A8-F6B821CA9ADB}" sibTransId="{542C9A72-E22A-43A3-A88B-E89ED3269F02}"/>
    <dgm:cxn modelId="{F0940219-B434-4E1A-8942-A6693EE2FF7D}" type="presOf" srcId="{D81B784F-992E-4BC6-B4D6-52FE2D73C779}" destId="{01C87ABF-B1FE-4FE3-96C9-6B0758DC267E}" srcOrd="0" destOrd="0" presId="urn:microsoft.com/office/officeart/2005/8/layout/radial4"/>
    <dgm:cxn modelId="{5B7AD224-00A4-438E-9672-1D47DDE3FC2A}" type="presOf" srcId="{77A286A5-D474-4734-AF3D-578696834707}" destId="{7AA03DB3-592C-4298-9FA6-BEBFF607033A}" srcOrd="0" destOrd="0" presId="urn:microsoft.com/office/officeart/2005/8/layout/radial4"/>
    <dgm:cxn modelId="{1D7D942E-7F79-4FDF-9FFB-49FF4486C805}" srcId="{77A286A5-D474-4734-AF3D-578696834707}" destId="{022BA3BA-509A-4C08-B4CF-0A89CD5E7E9F}" srcOrd="4" destOrd="0" parTransId="{0D653F92-837E-4D4B-9E04-18D110CAD16F}" sibTransId="{BB77BCEA-BF1B-4705-B24D-CC227B416B52}"/>
    <dgm:cxn modelId="{9309E346-86C9-414B-90CD-C9E0FB138E15}" type="presOf" srcId="{DA48AA8D-4DE0-4250-8006-5DBB1FF440AC}" destId="{D20DD30A-CCA0-4C6F-80F8-892AA2F977CA}" srcOrd="0" destOrd="0" presId="urn:microsoft.com/office/officeart/2005/8/layout/radial4"/>
    <dgm:cxn modelId="{DF35967A-6B15-490F-B743-DD30A2245083}" srcId="{77A286A5-D474-4734-AF3D-578696834707}" destId="{D81B784F-992E-4BC6-B4D6-52FE2D73C779}" srcOrd="0" destOrd="0" parTransId="{89F0B5A4-30A6-4FE0-AB95-8DDF797BEE6B}" sibTransId="{DA384746-BC74-4335-A470-3DA48706C6E8}"/>
    <dgm:cxn modelId="{C80A227C-A63A-4BE0-9559-3B0A26EB142C}" type="presOf" srcId="{F5FBADB6-2FB0-40A8-9DFE-79B65556495A}" destId="{D26FB743-6B80-4271-BA40-DBC905CC5BDF}" srcOrd="0" destOrd="0" presId="urn:microsoft.com/office/officeart/2005/8/layout/radial4"/>
    <dgm:cxn modelId="{7B26CA8A-AC4B-4444-AABE-979C678EADB2}" srcId="{77A286A5-D474-4734-AF3D-578696834707}" destId="{DA48AA8D-4DE0-4250-8006-5DBB1FF440AC}" srcOrd="2" destOrd="0" parTransId="{7467FA15-A945-419E-84AB-F6864C4D6929}" sibTransId="{36059E1C-2AEC-4AE1-AD7C-8F8B8F492039}"/>
    <dgm:cxn modelId="{0B5EEE93-5EEF-4957-A516-73DF3B11E88E}" type="presOf" srcId="{7467FA15-A945-419E-84AB-F6864C4D6929}" destId="{3699B9AE-F97C-41E5-ACB7-B247F0A26585}" srcOrd="0" destOrd="0" presId="urn:microsoft.com/office/officeart/2005/8/layout/radial4"/>
    <dgm:cxn modelId="{93D1C7A2-15EB-42AF-9721-F71506BBB3C0}" type="presOf" srcId="{022BA3BA-509A-4C08-B4CF-0A89CD5E7E9F}" destId="{58D33C7B-CBB1-4340-8496-930620E5FD2E}" srcOrd="0" destOrd="0" presId="urn:microsoft.com/office/officeart/2005/8/layout/radial4"/>
    <dgm:cxn modelId="{086EA4AD-32F5-4BF1-BA98-11713A36DEAF}" type="presOf" srcId="{A2728D6A-4651-469C-86A8-F6B821CA9ADB}" destId="{5DD2D14F-1D93-4644-A7E8-D1EA8380927B}" srcOrd="0" destOrd="0" presId="urn:microsoft.com/office/officeart/2005/8/layout/radial4"/>
    <dgm:cxn modelId="{8E0F6DBF-B40A-47D6-8A26-5BDE843CB5FE}" type="presOf" srcId="{AB30CD0A-8657-4D92-8F6E-9B9944D3A6C9}" destId="{BE68A67A-BCD3-4C18-B753-8D79C7D500AC}" srcOrd="0" destOrd="0" presId="urn:microsoft.com/office/officeart/2005/8/layout/radial4"/>
    <dgm:cxn modelId="{222A42C1-C6FC-4E4B-88A9-65F1D1FCDBEA}" type="presOf" srcId="{0D653F92-837E-4D4B-9E04-18D110CAD16F}" destId="{9E669663-9638-4235-B1F9-A8D1CBE3A00B}" srcOrd="0" destOrd="0" presId="urn:microsoft.com/office/officeart/2005/8/layout/radial4"/>
    <dgm:cxn modelId="{829867C3-7E63-404D-836D-6CA18787AD3E}" type="presOf" srcId="{14EB5306-B368-416E-A844-5AB7AE97ADA6}" destId="{D7C331FE-A387-4FBF-AD9A-141F3CBF08BE}" srcOrd="0" destOrd="0" presId="urn:microsoft.com/office/officeart/2005/8/layout/radial4"/>
    <dgm:cxn modelId="{B3F759C4-C21B-49A2-A287-49B23CCD2791}" type="presOf" srcId="{ACE15AFD-3F8A-4B59-B5B4-CA272297A061}" destId="{A8BB003B-76BE-4AD8-855D-C2B28DD79ED4}" srcOrd="0" destOrd="0" presId="urn:microsoft.com/office/officeart/2005/8/layout/radial4"/>
    <dgm:cxn modelId="{B4E5E8FA-6345-498B-9AE8-8CA57532BFCC}" srcId="{77A286A5-D474-4734-AF3D-578696834707}" destId="{F5FBADB6-2FB0-40A8-9DFE-79B65556495A}" srcOrd="1" destOrd="0" parTransId="{AB30CD0A-8657-4D92-8F6E-9B9944D3A6C9}" sibTransId="{04F80CF8-3BD2-498F-AF9B-CF0813439CAE}"/>
    <dgm:cxn modelId="{987B6A1D-8423-4430-AC47-80B1543A57AB}" type="presParOf" srcId="{A8BB003B-76BE-4AD8-855D-C2B28DD79ED4}" destId="{7AA03DB3-592C-4298-9FA6-BEBFF607033A}" srcOrd="0" destOrd="0" presId="urn:microsoft.com/office/officeart/2005/8/layout/radial4"/>
    <dgm:cxn modelId="{9757F499-4AA7-4AEC-9E71-3F2AD2ABE4C9}" type="presParOf" srcId="{A8BB003B-76BE-4AD8-855D-C2B28DD79ED4}" destId="{2DDA9A18-5586-4329-9BA9-42711E60CB95}" srcOrd="1" destOrd="0" presId="urn:microsoft.com/office/officeart/2005/8/layout/radial4"/>
    <dgm:cxn modelId="{47771076-1EF6-4F68-B39B-927EEF4A0432}" type="presParOf" srcId="{A8BB003B-76BE-4AD8-855D-C2B28DD79ED4}" destId="{01C87ABF-B1FE-4FE3-96C9-6B0758DC267E}" srcOrd="2" destOrd="0" presId="urn:microsoft.com/office/officeart/2005/8/layout/radial4"/>
    <dgm:cxn modelId="{E8ABA95B-E2BD-44BA-AB8A-2F4BAB4B352E}" type="presParOf" srcId="{A8BB003B-76BE-4AD8-855D-C2B28DD79ED4}" destId="{BE68A67A-BCD3-4C18-B753-8D79C7D500AC}" srcOrd="3" destOrd="0" presId="urn:microsoft.com/office/officeart/2005/8/layout/radial4"/>
    <dgm:cxn modelId="{814069B6-F6C1-4C94-9DC9-DBB8F5C5D94A}" type="presParOf" srcId="{A8BB003B-76BE-4AD8-855D-C2B28DD79ED4}" destId="{D26FB743-6B80-4271-BA40-DBC905CC5BDF}" srcOrd="4" destOrd="0" presId="urn:microsoft.com/office/officeart/2005/8/layout/radial4"/>
    <dgm:cxn modelId="{49D0C920-7A7D-43A7-826A-77568F10998B}" type="presParOf" srcId="{A8BB003B-76BE-4AD8-855D-C2B28DD79ED4}" destId="{3699B9AE-F97C-41E5-ACB7-B247F0A26585}" srcOrd="5" destOrd="0" presId="urn:microsoft.com/office/officeart/2005/8/layout/radial4"/>
    <dgm:cxn modelId="{68B67DE4-8D5A-4579-AE78-548A38EFA133}" type="presParOf" srcId="{A8BB003B-76BE-4AD8-855D-C2B28DD79ED4}" destId="{D20DD30A-CCA0-4C6F-80F8-892AA2F977CA}" srcOrd="6" destOrd="0" presId="urn:microsoft.com/office/officeart/2005/8/layout/radial4"/>
    <dgm:cxn modelId="{72C29B61-72C3-46C5-B240-10E4E930B4CB}" type="presParOf" srcId="{A8BB003B-76BE-4AD8-855D-C2B28DD79ED4}" destId="{5DD2D14F-1D93-4644-A7E8-D1EA8380927B}" srcOrd="7" destOrd="0" presId="urn:microsoft.com/office/officeart/2005/8/layout/radial4"/>
    <dgm:cxn modelId="{7F6CADBD-FD00-4AF7-B49E-FAC08F69D6F3}" type="presParOf" srcId="{A8BB003B-76BE-4AD8-855D-C2B28DD79ED4}" destId="{D7C331FE-A387-4FBF-AD9A-141F3CBF08BE}" srcOrd="8" destOrd="0" presId="urn:microsoft.com/office/officeart/2005/8/layout/radial4"/>
    <dgm:cxn modelId="{2FC6DA7A-0173-497D-B928-3778C520633E}" type="presParOf" srcId="{A8BB003B-76BE-4AD8-855D-C2B28DD79ED4}" destId="{9E669663-9638-4235-B1F9-A8D1CBE3A00B}" srcOrd="9" destOrd="0" presId="urn:microsoft.com/office/officeart/2005/8/layout/radial4"/>
    <dgm:cxn modelId="{E6B706E1-F0B9-4A99-AE1F-DA2C988F79F0}" type="presParOf" srcId="{A8BB003B-76BE-4AD8-855D-C2B28DD79ED4}" destId="{58D33C7B-CBB1-4340-8496-930620E5FD2E}" srcOrd="1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0EA3447-E624-4AA7-ABF7-11BB47D940C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EA867BB-F096-47F5-9550-580EB414381C}">
      <dgm:prSet custT="1"/>
      <dgm:spPr>
        <a:solidFill>
          <a:srgbClr val="009543"/>
        </a:solidFill>
      </dgm:spPr>
      <dgm:t>
        <a:bodyPr/>
        <a:lstStyle/>
        <a:p>
          <a:pPr rtl="0"/>
          <a:r>
            <a:rPr lang="en-US" sz="2000"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Club Leadership</a:t>
          </a:r>
        </a:p>
      </dgm:t>
    </dgm:pt>
    <dgm:pt modelId="{EEFCB6D7-E5F5-4E06-877E-1250779DD315}" type="parTrans" cxnId="{9FF2EAFC-4316-4DFB-AC70-AFA5643C39AE}">
      <dgm:prSet/>
      <dgm:spPr/>
      <dgm:t>
        <a:bodyPr/>
        <a:lstStyle/>
        <a:p>
          <a:endParaRPr lang="en-US"/>
        </a:p>
      </dgm:t>
    </dgm:pt>
    <dgm:pt modelId="{22848EF4-A743-4D9D-AFA2-B6140E518700}" type="sibTrans" cxnId="{9FF2EAFC-4316-4DFB-AC70-AFA5643C39AE}">
      <dgm:prSet/>
      <dgm:spPr/>
      <dgm:t>
        <a:bodyPr/>
        <a:lstStyle/>
        <a:p>
          <a:endParaRPr lang="en-US"/>
        </a:p>
      </dgm:t>
    </dgm:pt>
    <dgm:pt modelId="{D2AAE36E-469F-474B-BCC8-C84A262FD10F}">
      <dgm:prSet custT="1"/>
      <dgm:spPr>
        <a:solidFill>
          <a:srgbClr val="009543"/>
        </a:solidFill>
      </dgm:spPr>
      <dgm:t>
        <a:bodyPr/>
        <a:lstStyle/>
        <a:p>
          <a:pPr rtl="0"/>
          <a:r>
            <a:rPr lang="en-US" sz="2000" b="1">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Council leadership</a:t>
          </a:r>
        </a:p>
      </dgm:t>
    </dgm:pt>
    <dgm:pt modelId="{CAF8A78A-0D8D-4D51-BA94-C47D4B92218A}" type="parTrans" cxnId="{556C6C0C-BBF8-440E-84DF-22EA6C10FC61}">
      <dgm:prSet/>
      <dgm:spPr/>
      <dgm:t>
        <a:bodyPr/>
        <a:lstStyle/>
        <a:p>
          <a:endParaRPr lang="en-US"/>
        </a:p>
      </dgm:t>
    </dgm:pt>
    <dgm:pt modelId="{D1439C37-D87F-43C4-9A02-145715A8368C}" type="sibTrans" cxnId="{556C6C0C-BBF8-440E-84DF-22EA6C10FC61}">
      <dgm:prSet/>
      <dgm:spPr/>
      <dgm:t>
        <a:bodyPr/>
        <a:lstStyle/>
        <a:p>
          <a:endParaRPr lang="en-US"/>
        </a:p>
      </dgm:t>
    </dgm:pt>
    <dgm:pt modelId="{5EDBF5D0-A824-41AB-9EBD-A42F2A5472F1}">
      <dgm:prSet custT="1"/>
      <dgm:spPr>
        <a:solidFill>
          <a:srgbClr val="009543"/>
        </a:solidFill>
      </dgm:spPr>
      <dgm:t>
        <a:bodyPr/>
        <a:lstStyle/>
        <a:p>
          <a:pPr rtl="0"/>
          <a:r>
            <a:rPr lang="en-US" sz="2000" b="1">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State 4-H Leadership Team</a:t>
          </a:r>
        </a:p>
      </dgm:t>
    </dgm:pt>
    <dgm:pt modelId="{4AAA5485-4E57-47F5-BD0B-C8044D749B0F}" type="parTrans" cxnId="{F50AD460-C8A7-450A-99E8-544D9F382033}">
      <dgm:prSet/>
      <dgm:spPr/>
      <dgm:t>
        <a:bodyPr/>
        <a:lstStyle/>
        <a:p>
          <a:endParaRPr lang="en-US"/>
        </a:p>
      </dgm:t>
    </dgm:pt>
    <dgm:pt modelId="{44E55E3C-9769-4766-A20A-A0E58CEE3074}" type="sibTrans" cxnId="{F50AD460-C8A7-450A-99E8-544D9F382033}">
      <dgm:prSet/>
      <dgm:spPr/>
      <dgm:t>
        <a:bodyPr/>
        <a:lstStyle/>
        <a:p>
          <a:endParaRPr lang="en-US"/>
        </a:p>
      </dgm:t>
    </dgm:pt>
    <dgm:pt modelId="{8CCC9043-BAEA-45EE-915B-E8BA2772EBC3}">
      <dgm:prSet custT="1"/>
      <dgm:spPr>
        <a:solidFill>
          <a:srgbClr val="009543"/>
        </a:solidFill>
      </dgm:spPr>
      <dgm:t>
        <a:bodyPr/>
        <a:lstStyle/>
        <a:p>
          <a:pPr rtl="0"/>
          <a:r>
            <a:rPr lang="en-US" sz="2000" b="1">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Citizenship Trips</a:t>
          </a:r>
        </a:p>
      </dgm:t>
    </dgm:pt>
    <dgm:pt modelId="{7F03A6AE-1C76-41E7-A0B4-589DF235298C}" type="parTrans" cxnId="{CE6BCD05-D3B7-4832-85AF-E3A28BF67D81}">
      <dgm:prSet/>
      <dgm:spPr/>
      <dgm:t>
        <a:bodyPr/>
        <a:lstStyle/>
        <a:p>
          <a:endParaRPr lang="en-US"/>
        </a:p>
      </dgm:t>
    </dgm:pt>
    <dgm:pt modelId="{AF233F51-0533-47A6-8099-361B47C07001}" type="sibTrans" cxnId="{CE6BCD05-D3B7-4832-85AF-E3A28BF67D81}">
      <dgm:prSet/>
      <dgm:spPr/>
      <dgm:t>
        <a:bodyPr/>
        <a:lstStyle/>
        <a:p>
          <a:endParaRPr lang="en-US"/>
        </a:p>
      </dgm:t>
    </dgm:pt>
    <dgm:pt modelId="{874F926E-14E4-486B-9854-C71E09097E71}">
      <dgm:prSet custT="1"/>
      <dgm:spPr>
        <a:solidFill>
          <a:srgbClr val="009543"/>
        </a:solidFill>
      </dgm:spPr>
      <dgm:t>
        <a:bodyPr/>
        <a:lstStyle/>
        <a:p>
          <a:pPr rtl="0"/>
          <a:r>
            <a:rPr lang="en-US" sz="2000" b="1">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County, District and State 4-H Events and Activity possibilities:</a:t>
          </a:r>
        </a:p>
      </dgm:t>
    </dgm:pt>
    <dgm:pt modelId="{FB046AE2-FE14-4E94-98BB-DF332606210B}" type="parTrans" cxnId="{FB2A8C5D-BAC9-4150-A1D0-E9EF207F437E}">
      <dgm:prSet/>
      <dgm:spPr/>
      <dgm:t>
        <a:bodyPr/>
        <a:lstStyle/>
        <a:p>
          <a:endParaRPr lang="en-US"/>
        </a:p>
      </dgm:t>
    </dgm:pt>
    <dgm:pt modelId="{337DFD34-EE22-45AF-939F-545717B547A1}" type="sibTrans" cxnId="{FB2A8C5D-BAC9-4150-A1D0-E9EF207F437E}">
      <dgm:prSet/>
      <dgm:spPr/>
      <dgm:t>
        <a:bodyPr/>
        <a:lstStyle/>
        <a:p>
          <a:endParaRPr lang="en-US"/>
        </a:p>
      </dgm:t>
    </dgm:pt>
    <dgm:pt modelId="{F6C26AAF-A4DC-41ED-9AA8-71618CB9F3BE}">
      <dgm:prSet custT="1"/>
      <dgm:spPr/>
      <dgm:t>
        <a:bodyPr/>
        <a:lstStyle/>
        <a:p>
          <a:pPr rtl="0"/>
          <a:r>
            <a:rPr lang="en-US" sz="1400" b="1" dirty="0">
              <a:latin typeface="Arial" panose="020B0604020202020204" pitchFamily="34" charset="0"/>
              <a:cs typeface="Arial" panose="020B0604020202020204" pitchFamily="34" charset="0"/>
            </a:rPr>
            <a:t>County, District and State Contests</a:t>
          </a:r>
        </a:p>
      </dgm:t>
    </dgm:pt>
    <dgm:pt modelId="{2C532E0A-4619-46B2-A9A9-96447977A588}" type="parTrans" cxnId="{E24DF0D9-0C2C-4DE9-BD0C-2849061317C8}">
      <dgm:prSet/>
      <dgm:spPr/>
      <dgm:t>
        <a:bodyPr/>
        <a:lstStyle/>
        <a:p>
          <a:endParaRPr lang="en-US"/>
        </a:p>
      </dgm:t>
    </dgm:pt>
    <dgm:pt modelId="{4557FAC1-7315-477C-8B64-C375E2A1803E}" type="sibTrans" cxnId="{E24DF0D9-0C2C-4DE9-BD0C-2849061317C8}">
      <dgm:prSet/>
      <dgm:spPr/>
      <dgm:t>
        <a:bodyPr/>
        <a:lstStyle/>
        <a:p>
          <a:endParaRPr lang="en-US"/>
        </a:p>
      </dgm:t>
    </dgm:pt>
    <dgm:pt modelId="{709B42D3-6003-4720-82C4-56B5D6A5C60C}">
      <dgm:prSet custT="1"/>
      <dgm:spPr/>
      <dgm:t>
        <a:bodyPr/>
        <a:lstStyle/>
        <a:p>
          <a:pPr rtl="0"/>
          <a:r>
            <a:rPr lang="en-US" sz="1400" b="1" dirty="0">
              <a:latin typeface="Arial" panose="020B0604020202020204" pitchFamily="34" charset="0"/>
              <a:cs typeface="Arial" panose="020B0604020202020204" pitchFamily="34" charset="0"/>
            </a:rPr>
            <a:t>County, Regional and State Fairs</a:t>
          </a:r>
        </a:p>
      </dgm:t>
    </dgm:pt>
    <dgm:pt modelId="{5E919D0F-352A-40BE-9277-C814C39CC425}" type="parTrans" cxnId="{486C5420-0639-4921-8033-8D505DD5181F}">
      <dgm:prSet/>
      <dgm:spPr/>
      <dgm:t>
        <a:bodyPr/>
        <a:lstStyle/>
        <a:p>
          <a:endParaRPr lang="en-US"/>
        </a:p>
      </dgm:t>
    </dgm:pt>
    <dgm:pt modelId="{4767947F-E822-4BE1-A013-6568E23E266F}" type="sibTrans" cxnId="{486C5420-0639-4921-8033-8D505DD5181F}">
      <dgm:prSet/>
      <dgm:spPr/>
      <dgm:t>
        <a:bodyPr/>
        <a:lstStyle/>
        <a:p>
          <a:endParaRPr lang="en-US"/>
        </a:p>
      </dgm:t>
    </dgm:pt>
    <dgm:pt modelId="{26CDDE97-9ED9-4E02-A243-103C0C8CF932}">
      <dgm:prSet custT="1"/>
      <dgm:spPr/>
      <dgm:t>
        <a:bodyPr/>
        <a:lstStyle/>
        <a:p>
          <a:pPr rtl="0"/>
          <a:r>
            <a:rPr lang="en-US" sz="1400" b="1" dirty="0">
              <a:latin typeface="Arial" panose="020B0604020202020204" pitchFamily="34" charset="0"/>
              <a:cs typeface="Arial" panose="020B0604020202020204" pitchFamily="34" charset="0"/>
            </a:rPr>
            <a:t>County Achievement Days</a:t>
          </a:r>
        </a:p>
      </dgm:t>
    </dgm:pt>
    <dgm:pt modelId="{408DD72F-61C1-4BDD-9D5B-7B8AA206F041}" type="parTrans" cxnId="{ED458D80-DBEA-4929-9D7B-FB1A37220A3D}">
      <dgm:prSet/>
      <dgm:spPr/>
      <dgm:t>
        <a:bodyPr/>
        <a:lstStyle/>
        <a:p>
          <a:endParaRPr lang="en-US"/>
        </a:p>
      </dgm:t>
    </dgm:pt>
    <dgm:pt modelId="{CED79641-1837-4386-AAC4-D37FEAE752C5}" type="sibTrans" cxnId="{ED458D80-DBEA-4929-9D7B-FB1A37220A3D}">
      <dgm:prSet/>
      <dgm:spPr/>
      <dgm:t>
        <a:bodyPr/>
        <a:lstStyle/>
        <a:p>
          <a:endParaRPr lang="en-US"/>
        </a:p>
      </dgm:t>
    </dgm:pt>
    <dgm:pt modelId="{6CA5512D-3D13-46C6-A31D-DC0647B02B6D}">
      <dgm:prSet custT="1"/>
      <dgm:spPr>
        <a:solidFill>
          <a:srgbClr val="009543"/>
        </a:solidFill>
      </dgm:spPr>
      <dgm:t>
        <a:bodyPr/>
        <a:lstStyle/>
        <a:p>
          <a:pPr rtl="0"/>
          <a:r>
            <a:rPr lang="en-US" sz="2000"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County and State Leadership/Project Events</a:t>
          </a:r>
        </a:p>
      </dgm:t>
    </dgm:pt>
    <dgm:pt modelId="{EC4879A9-0668-408E-B0D2-D829DE20CF74}" type="parTrans" cxnId="{6C725092-CB79-495D-B761-560C6C016F05}">
      <dgm:prSet/>
      <dgm:spPr/>
      <dgm:t>
        <a:bodyPr/>
        <a:lstStyle/>
        <a:p>
          <a:endParaRPr lang="en-US"/>
        </a:p>
      </dgm:t>
    </dgm:pt>
    <dgm:pt modelId="{585B679B-D73E-4E55-94A6-72D099672315}" type="sibTrans" cxnId="{6C725092-CB79-495D-B761-560C6C016F05}">
      <dgm:prSet/>
      <dgm:spPr/>
      <dgm:t>
        <a:bodyPr/>
        <a:lstStyle/>
        <a:p>
          <a:endParaRPr lang="en-US"/>
        </a:p>
      </dgm:t>
    </dgm:pt>
    <dgm:pt modelId="{2F3440E5-DF49-4927-A771-03297CC21261}">
      <dgm:prSet custT="1"/>
      <dgm:spPr/>
      <dgm:t>
        <a:bodyPr/>
        <a:lstStyle/>
        <a:p>
          <a:pPr rtl="0"/>
          <a:r>
            <a:rPr lang="en-US" sz="1400" b="1" dirty="0">
              <a:latin typeface="Arial" panose="020B0604020202020204" pitchFamily="34" charset="0"/>
              <a:cs typeface="Arial" panose="020B0604020202020204" pitchFamily="34" charset="0"/>
            </a:rPr>
            <a:t>Project Meetings</a:t>
          </a:r>
        </a:p>
      </dgm:t>
    </dgm:pt>
    <dgm:pt modelId="{E24138CA-378E-4F77-ACC7-1B0292761C08}" type="parTrans" cxnId="{DB45B3A8-ED65-4471-9531-D1799F8C3365}">
      <dgm:prSet/>
      <dgm:spPr/>
      <dgm:t>
        <a:bodyPr/>
        <a:lstStyle/>
        <a:p>
          <a:endParaRPr lang="en-US"/>
        </a:p>
      </dgm:t>
    </dgm:pt>
    <dgm:pt modelId="{B21E167E-F22B-4D56-AF3F-0321C2E87799}" type="sibTrans" cxnId="{DB45B3A8-ED65-4471-9531-D1799F8C3365}">
      <dgm:prSet/>
      <dgm:spPr/>
      <dgm:t>
        <a:bodyPr/>
        <a:lstStyle/>
        <a:p>
          <a:endParaRPr lang="en-US"/>
        </a:p>
      </dgm:t>
    </dgm:pt>
    <dgm:pt modelId="{32A629DB-8931-44C5-AEB5-F086CF6C0D49}">
      <dgm:prSet custT="1"/>
      <dgm:spPr/>
      <dgm:t>
        <a:bodyPr/>
        <a:lstStyle/>
        <a:p>
          <a:pPr rtl="0"/>
          <a:r>
            <a:rPr lang="en-US" sz="1400" b="1" dirty="0">
              <a:latin typeface="Arial" panose="020B0604020202020204" pitchFamily="34" charset="0"/>
              <a:cs typeface="Arial" panose="020B0604020202020204" pitchFamily="34" charset="0"/>
            </a:rPr>
            <a:t>State/Regional 4-H Horse, Livestock, and Dog School</a:t>
          </a:r>
        </a:p>
      </dgm:t>
    </dgm:pt>
    <dgm:pt modelId="{CC677006-87D0-4FED-92E3-CD41DD6DAB0F}" type="parTrans" cxnId="{4813F987-0B12-4EEF-A4A2-D32564B947DE}">
      <dgm:prSet/>
      <dgm:spPr/>
      <dgm:t>
        <a:bodyPr/>
        <a:lstStyle/>
        <a:p>
          <a:endParaRPr lang="en-US"/>
        </a:p>
      </dgm:t>
    </dgm:pt>
    <dgm:pt modelId="{C2D2C372-45D9-4573-8983-CF93C7621ED4}" type="sibTrans" cxnId="{4813F987-0B12-4EEF-A4A2-D32564B947DE}">
      <dgm:prSet/>
      <dgm:spPr/>
      <dgm:t>
        <a:bodyPr/>
        <a:lstStyle/>
        <a:p>
          <a:endParaRPr lang="en-US"/>
        </a:p>
      </dgm:t>
    </dgm:pt>
    <dgm:pt modelId="{EFF2969C-569E-43EE-8C6A-B07DC6497889}">
      <dgm:prSet custT="1"/>
      <dgm:spPr/>
      <dgm:t>
        <a:bodyPr/>
        <a:lstStyle/>
        <a:p>
          <a:pPr rtl="0"/>
          <a:r>
            <a:rPr lang="en-US" sz="1400" b="1" dirty="0">
              <a:latin typeface="Arial" panose="020B0604020202020204" pitchFamily="34" charset="0"/>
              <a:cs typeface="Arial" panose="020B0604020202020204" pitchFamily="34" charset="0"/>
            </a:rPr>
            <a:t>State 4-H Home </a:t>
          </a:r>
          <a:r>
            <a:rPr lang="en-US" sz="1400" b="1" dirty="0" err="1">
              <a:latin typeface="Arial" panose="020B0604020202020204" pitchFamily="34" charset="0"/>
              <a:cs typeface="Arial" panose="020B0604020202020204" pitchFamily="34" charset="0"/>
            </a:rPr>
            <a:t>Ec</a:t>
          </a:r>
          <a:r>
            <a:rPr lang="en-US" sz="1400" b="1" dirty="0">
              <a:latin typeface="Arial" panose="020B0604020202020204" pitchFamily="34" charset="0"/>
              <a:cs typeface="Arial" panose="020B0604020202020204" pitchFamily="34" charset="0"/>
            </a:rPr>
            <a:t> School</a:t>
          </a:r>
        </a:p>
      </dgm:t>
    </dgm:pt>
    <dgm:pt modelId="{9C846596-B65F-48E5-9E43-E20B7C18D58A}" type="parTrans" cxnId="{A27F53A1-B6F1-48A7-AD19-A35246F44857}">
      <dgm:prSet/>
      <dgm:spPr/>
      <dgm:t>
        <a:bodyPr/>
        <a:lstStyle/>
        <a:p>
          <a:endParaRPr lang="en-US"/>
        </a:p>
      </dgm:t>
    </dgm:pt>
    <dgm:pt modelId="{57B11E18-AE8F-4E0A-BC8E-F02AC79CD90C}" type="sibTrans" cxnId="{A27F53A1-B6F1-48A7-AD19-A35246F44857}">
      <dgm:prSet/>
      <dgm:spPr/>
      <dgm:t>
        <a:bodyPr/>
        <a:lstStyle/>
        <a:p>
          <a:endParaRPr lang="en-US"/>
        </a:p>
      </dgm:t>
    </dgm:pt>
    <dgm:pt modelId="{CD4D5930-3933-4321-8CB5-56E2DF5B3328}">
      <dgm:prSet custT="1"/>
      <dgm:spPr/>
      <dgm:t>
        <a:bodyPr/>
        <a:lstStyle/>
        <a:p>
          <a:pPr rtl="0"/>
          <a:r>
            <a:rPr lang="en-US" sz="1400" b="1" dirty="0">
              <a:latin typeface="Arial" panose="020B0604020202020204" pitchFamily="34" charset="0"/>
              <a:cs typeface="Arial" panose="020B0604020202020204" pitchFamily="34" charset="0"/>
            </a:rPr>
            <a:t>Senior Leadership Retreat</a:t>
          </a:r>
        </a:p>
      </dgm:t>
    </dgm:pt>
    <dgm:pt modelId="{69E83004-E50A-4D7C-8DE5-5AC28E323692}" type="parTrans" cxnId="{728E7628-CFCB-4867-B924-03A3879E262E}">
      <dgm:prSet/>
      <dgm:spPr/>
      <dgm:t>
        <a:bodyPr/>
        <a:lstStyle/>
        <a:p>
          <a:endParaRPr lang="en-US"/>
        </a:p>
      </dgm:t>
    </dgm:pt>
    <dgm:pt modelId="{BED521C6-4D6B-4D03-9C05-D82B5F9024CF}" type="sibTrans" cxnId="{728E7628-CFCB-4867-B924-03A3879E262E}">
      <dgm:prSet/>
      <dgm:spPr/>
      <dgm:t>
        <a:bodyPr/>
        <a:lstStyle/>
        <a:p>
          <a:endParaRPr lang="en-US"/>
        </a:p>
      </dgm:t>
    </dgm:pt>
    <dgm:pt modelId="{6BF636A3-F43D-45E0-95CD-0BDF9138F08B}">
      <dgm:prSet custT="1"/>
      <dgm:spPr/>
      <dgm:t>
        <a:bodyPr/>
        <a:lstStyle/>
        <a:p>
          <a:pPr rtl="0"/>
          <a:r>
            <a:rPr lang="en-US" sz="1400" b="1" dirty="0">
              <a:latin typeface="Arial" panose="020B0604020202020204" pitchFamily="34" charset="0"/>
              <a:cs typeface="Arial" panose="020B0604020202020204" pitchFamily="34" charset="0"/>
            </a:rPr>
            <a:t>Youth Get-Away</a:t>
          </a:r>
        </a:p>
      </dgm:t>
    </dgm:pt>
    <dgm:pt modelId="{4759825A-9A07-4ED5-AB8A-6FA16FB5BD8C}" type="parTrans" cxnId="{E3A60BBA-1D27-4F19-9D20-62BA36140A3A}">
      <dgm:prSet/>
      <dgm:spPr/>
      <dgm:t>
        <a:bodyPr/>
        <a:lstStyle/>
        <a:p>
          <a:endParaRPr lang="en-US"/>
        </a:p>
      </dgm:t>
    </dgm:pt>
    <dgm:pt modelId="{650A790E-0795-443F-A081-D8FF01248E91}" type="sibTrans" cxnId="{E3A60BBA-1D27-4F19-9D20-62BA36140A3A}">
      <dgm:prSet/>
      <dgm:spPr/>
      <dgm:t>
        <a:bodyPr/>
        <a:lstStyle/>
        <a:p>
          <a:endParaRPr lang="en-US"/>
        </a:p>
      </dgm:t>
    </dgm:pt>
    <dgm:pt modelId="{19AE0782-8C61-448A-B119-C3397E1CE38C}">
      <dgm:prSet custT="1"/>
      <dgm:spPr/>
      <dgm:t>
        <a:bodyPr/>
        <a:lstStyle/>
        <a:p>
          <a:pPr rtl="0"/>
          <a:r>
            <a:rPr lang="en-US" sz="1400" b="1" dirty="0">
              <a:latin typeface="Arial" panose="020B0604020202020204" pitchFamily="34" charset="0"/>
              <a:cs typeface="Arial" panose="020B0604020202020204" pitchFamily="34" charset="0"/>
            </a:rPr>
            <a:t>State 4-H Conference</a:t>
          </a:r>
        </a:p>
      </dgm:t>
    </dgm:pt>
    <dgm:pt modelId="{277FD8F8-B07E-4088-B15E-E78251F0CEAE}" type="parTrans" cxnId="{7CAD7A3D-C869-4D16-8636-D906EE717694}">
      <dgm:prSet/>
      <dgm:spPr/>
      <dgm:t>
        <a:bodyPr/>
        <a:lstStyle/>
        <a:p>
          <a:endParaRPr lang="en-US"/>
        </a:p>
      </dgm:t>
    </dgm:pt>
    <dgm:pt modelId="{D33E5471-9B28-4274-814B-854AB0F5F0FD}" type="sibTrans" cxnId="{7CAD7A3D-C869-4D16-8636-D906EE717694}">
      <dgm:prSet/>
      <dgm:spPr/>
      <dgm:t>
        <a:bodyPr/>
        <a:lstStyle/>
        <a:p>
          <a:endParaRPr lang="en-US"/>
        </a:p>
      </dgm:t>
    </dgm:pt>
    <dgm:pt modelId="{CE4FEC14-78DE-4EBC-872F-88D04F624684}" type="pres">
      <dgm:prSet presAssocID="{A0EA3447-E624-4AA7-ABF7-11BB47D940CD}" presName="linear" presStyleCnt="0">
        <dgm:presLayoutVars>
          <dgm:animLvl val="lvl"/>
          <dgm:resizeHandles val="exact"/>
        </dgm:presLayoutVars>
      </dgm:prSet>
      <dgm:spPr/>
    </dgm:pt>
    <dgm:pt modelId="{13D69A02-3657-4B6E-8A82-6541B633858B}" type="pres">
      <dgm:prSet presAssocID="{3EA867BB-F096-47F5-9550-580EB414381C}" presName="parentText" presStyleLbl="node1" presStyleIdx="0" presStyleCnt="6" custLinFactY="-16070" custLinFactNeighborY="-100000">
        <dgm:presLayoutVars>
          <dgm:chMax val="0"/>
          <dgm:bulletEnabled val="1"/>
        </dgm:presLayoutVars>
      </dgm:prSet>
      <dgm:spPr/>
    </dgm:pt>
    <dgm:pt modelId="{6AB741FE-E9A3-4A52-8192-EE9B011B3946}" type="pres">
      <dgm:prSet presAssocID="{22848EF4-A743-4D9D-AFA2-B6140E518700}" presName="spacer" presStyleCnt="0"/>
      <dgm:spPr/>
    </dgm:pt>
    <dgm:pt modelId="{D10F4B30-62FC-488C-A9DC-10DCB769052F}" type="pres">
      <dgm:prSet presAssocID="{D2AAE36E-469F-474B-BCC8-C84A262FD10F}" presName="parentText" presStyleLbl="node1" presStyleIdx="1" presStyleCnt="6">
        <dgm:presLayoutVars>
          <dgm:chMax val="0"/>
          <dgm:bulletEnabled val="1"/>
        </dgm:presLayoutVars>
      </dgm:prSet>
      <dgm:spPr/>
    </dgm:pt>
    <dgm:pt modelId="{9CC71CF9-E45F-45ED-87DB-6085C1BC7BC5}" type="pres">
      <dgm:prSet presAssocID="{D1439C37-D87F-43C4-9A02-145715A8368C}" presName="spacer" presStyleCnt="0"/>
      <dgm:spPr/>
    </dgm:pt>
    <dgm:pt modelId="{FEF17072-B4CC-40B8-B4B3-6767291161CE}" type="pres">
      <dgm:prSet presAssocID="{5EDBF5D0-A824-41AB-9EBD-A42F2A5472F1}" presName="parentText" presStyleLbl="node1" presStyleIdx="2" presStyleCnt="6">
        <dgm:presLayoutVars>
          <dgm:chMax val="0"/>
          <dgm:bulletEnabled val="1"/>
        </dgm:presLayoutVars>
      </dgm:prSet>
      <dgm:spPr/>
    </dgm:pt>
    <dgm:pt modelId="{5B85F23F-05F4-4E8B-8D00-2BA0E98FBA8C}" type="pres">
      <dgm:prSet presAssocID="{44E55E3C-9769-4766-A20A-A0E58CEE3074}" presName="spacer" presStyleCnt="0"/>
      <dgm:spPr/>
    </dgm:pt>
    <dgm:pt modelId="{B9BAC82F-ABD4-45E8-90EC-45A795AA2CB1}" type="pres">
      <dgm:prSet presAssocID="{8CCC9043-BAEA-45EE-915B-E8BA2772EBC3}" presName="parentText" presStyleLbl="node1" presStyleIdx="3" presStyleCnt="6">
        <dgm:presLayoutVars>
          <dgm:chMax val="0"/>
          <dgm:bulletEnabled val="1"/>
        </dgm:presLayoutVars>
      </dgm:prSet>
      <dgm:spPr/>
    </dgm:pt>
    <dgm:pt modelId="{76804922-796D-462A-A290-577EAEC53093}" type="pres">
      <dgm:prSet presAssocID="{AF233F51-0533-47A6-8099-361B47C07001}" presName="spacer" presStyleCnt="0"/>
      <dgm:spPr/>
    </dgm:pt>
    <dgm:pt modelId="{A8007D1A-BD17-40BF-972B-3376EEDAFD7E}" type="pres">
      <dgm:prSet presAssocID="{874F926E-14E4-486B-9854-C71E09097E71}" presName="parentText" presStyleLbl="node1" presStyleIdx="4" presStyleCnt="6">
        <dgm:presLayoutVars>
          <dgm:chMax val="0"/>
          <dgm:bulletEnabled val="1"/>
        </dgm:presLayoutVars>
      </dgm:prSet>
      <dgm:spPr/>
    </dgm:pt>
    <dgm:pt modelId="{118363E4-D6F2-473A-A4E8-70A24B68D4EA}" type="pres">
      <dgm:prSet presAssocID="{874F926E-14E4-486B-9854-C71E09097E71}" presName="childText" presStyleLbl="revTx" presStyleIdx="0" presStyleCnt="2">
        <dgm:presLayoutVars>
          <dgm:bulletEnabled val="1"/>
        </dgm:presLayoutVars>
      </dgm:prSet>
      <dgm:spPr/>
    </dgm:pt>
    <dgm:pt modelId="{395C1317-309B-460C-8509-B64B7AD7486A}" type="pres">
      <dgm:prSet presAssocID="{6CA5512D-3D13-46C6-A31D-DC0647B02B6D}" presName="parentText" presStyleLbl="node1" presStyleIdx="5" presStyleCnt="6">
        <dgm:presLayoutVars>
          <dgm:chMax val="0"/>
          <dgm:bulletEnabled val="1"/>
        </dgm:presLayoutVars>
      </dgm:prSet>
      <dgm:spPr/>
    </dgm:pt>
    <dgm:pt modelId="{94D4084C-C8F6-4CC4-995E-39B86680A14B}" type="pres">
      <dgm:prSet presAssocID="{6CA5512D-3D13-46C6-A31D-DC0647B02B6D}" presName="childText" presStyleLbl="revTx" presStyleIdx="1" presStyleCnt="2">
        <dgm:presLayoutVars>
          <dgm:bulletEnabled val="1"/>
        </dgm:presLayoutVars>
      </dgm:prSet>
      <dgm:spPr/>
    </dgm:pt>
  </dgm:ptLst>
  <dgm:cxnLst>
    <dgm:cxn modelId="{2D585104-B5B8-4DE8-A128-C847B3D7C37D}" type="presOf" srcId="{709B42D3-6003-4720-82C4-56B5D6A5C60C}" destId="{118363E4-D6F2-473A-A4E8-70A24B68D4EA}" srcOrd="0" destOrd="1" presId="urn:microsoft.com/office/officeart/2005/8/layout/vList2"/>
    <dgm:cxn modelId="{6873E504-817F-4B21-8A13-DF385FD217EC}" type="presOf" srcId="{6CA5512D-3D13-46C6-A31D-DC0647B02B6D}" destId="{395C1317-309B-460C-8509-B64B7AD7486A}" srcOrd="0" destOrd="0" presId="urn:microsoft.com/office/officeart/2005/8/layout/vList2"/>
    <dgm:cxn modelId="{CE6BCD05-D3B7-4832-85AF-E3A28BF67D81}" srcId="{A0EA3447-E624-4AA7-ABF7-11BB47D940CD}" destId="{8CCC9043-BAEA-45EE-915B-E8BA2772EBC3}" srcOrd="3" destOrd="0" parTransId="{7F03A6AE-1C76-41E7-A0B4-589DF235298C}" sibTransId="{AF233F51-0533-47A6-8099-361B47C07001}"/>
    <dgm:cxn modelId="{556C6C0C-BBF8-440E-84DF-22EA6C10FC61}" srcId="{A0EA3447-E624-4AA7-ABF7-11BB47D940CD}" destId="{D2AAE36E-469F-474B-BCC8-C84A262FD10F}" srcOrd="1" destOrd="0" parTransId="{CAF8A78A-0D8D-4D51-BA94-C47D4B92218A}" sibTransId="{D1439C37-D87F-43C4-9A02-145715A8368C}"/>
    <dgm:cxn modelId="{7D41CD0C-00C9-4751-A07C-B2E6A70CCDB9}" type="presOf" srcId="{874F926E-14E4-486B-9854-C71E09097E71}" destId="{A8007D1A-BD17-40BF-972B-3376EEDAFD7E}" srcOrd="0" destOrd="0" presId="urn:microsoft.com/office/officeart/2005/8/layout/vList2"/>
    <dgm:cxn modelId="{486C5420-0639-4921-8033-8D505DD5181F}" srcId="{874F926E-14E4-486B-9854-C71E09097E71}" destId="{709B42D3-6003-4720-82C4-56B5D6A5C60C}" srcOrd="1" destOrd="0" parTransId="{5E919D0F-352A-40BE-9277-C814C39CC425}" sibTransId="{4767947F-E822-4BE1-A013-6568E23E266F}"/>
    <dgm:cxn modelId="{A2E3FD21-ECE4-495E-9339-A10D4145450E}" type="presOf" srcId="{32A629DB-8931-44C5-AEB5-F086CF6C0D49}" destId="{94D4084C-C8F6-4CC4-995E-39B86680A14B}" srcOrd="0" destOrd="1" presId="urn:microsoft.com/office/officeart/2005/8/layout/vList2"/>
    <dgm:cxn modelId="{728E7628-CFCB-4867-B924-03A3879E262E}" srcId="{6CA5512D-3D13-46C6-A31D-DC0647B02B6D}" destId="{CD4D5930-3933-4321-8CB5-56E2DF5B3328}" srcOrd="3" destOrd="0" parTransId="{69E83004-E50A-4D7C-8DE5-5AC28E323692}" sibTransId="{BED521C6-4D6B-4D03-9C05-D82B5F9024CF}"/>
    <dgm:cxn modelId="{148DA233-9E29-474A-838E-1288481BD9C1}" type="presOf" srcId="{19AE0782-8C61-448A-B119-C3397E1CE38C}" destId="{94D4084C-C8F6-4CC4-995E-39B86680A14B}" srcOrd="0" destOrd="5" presId="urn:microsoft.com/office/officeart/2005/8/layout/vList2"/>
    <dgm:cxn modelId="{7CAD7A3D-C869-4D16-8636-D906EE717694}" srcId="{6CA5512D-3D13-46C6-A31D-DC0647B02B6D}" destId="{19AE0782-8C61-448A-B119-C3397E1CE38C}" srcOrd="5" destOrd="0" parTransId="{277FD8F8-B07E-4088-B15E-E78251F0CEAE}" sibTransId="{D33E5471-9B28-4274-814B-854AB0F5F0FD}"/>
    <dgm:cxn modelId="{84B17342-72BD-4888-82A5-7F418ED65992}" type="presOf" srcId="{F6C26AAF-A4DC-41ED-9AA8-71618CB9F3BE}" destId="{118363E4-D6F2-473A-A4E8-70A24B68D4EA}" srcOrd="0" destOrd="0" presId="urn:microsoft.com/office/officeart/2005/8/layout/vList2"/>
    <dgm:cxn modelId="{7997224D-ECE4-49C4-9E08-B12F3B70A234}" type="presOf" srcId="{26CDDE97-9ED9-4E02-A243-103C0C8CF932}" destId="{118363E4-D6F2-473A-A4E8-70A24B68D4EA}" srcOrd="0" destOrd="2" presId="urn:microsoft.com/office/officeart/2005/8/layout/vList2"/>
    <dgm:cxn modelId="{FB2A8C5D-BAC9-4150-A1D0-E9EF207F437E}" srcId="{A0EA3447-E624-4AA7-ABF7-11BB47D940CD}" destId="{874F926E-14E4-486B-9854-C71E09097E71}" srcOrd="4" destOrd="0" parTransId="{FB046AE2-FE14-4E94-98BB-DF332606210B}" sibTransId="{337DFD34-EE22-45AF-939F-545717B547A1}"/>
    <dgm:cxn modelId="{F50AD460-C8A7-450A-99E8-544D9F382033}" srcId="{A0EA3447-E624-4AA7-ABF7-11BB47D940CD}" destId="{5EDBF5D0-A824-41AB-9EBD-A42F2A5472F1}" srcOrd="2" destOrd="0" parTransId="{4AAA5485-4E57-47F5-BD0B-C8044D749B0F}" sibTransId="{44E55E3C-9769-4766-A20A-A0E58CEE3074}"/>
    <dgm:cxn modelId="{ED458D80-DBEA-4929-9D7B-FB1A37220A3D}" srcId="{874F926E-14E4-486B-9854-C71E09097E71}" destId="{26CDDE97-9ED9-4E02-A243-103C0C8CF932}" srcOrd="2" destOrd="0" parTransId="{408DD72F-61C1-4BDD-9D5B-7B8AA206F041}" sibTransId="{CED79641-1837-4386-AAC4-D37FEAE752C5}"/>
    <dgm:cxn modelId="{71C65F82-4AA7-45BD-BD87-4911E5A8406E}" type="presOf" srcId="{6BF636A3-F43D-45E0-95CD-0BDF9138F08B}" destId="{94D4084C-C8F6-4CC4-995E-39B86680A14B}" srcOrd="0" destOrd="4" presId="urn:microsoft.com/office/officeart/2005/8/layout/vList2"/>
    <dgm:cxn modelId="{0AC91184-6C13-4BAA-875D-AAB9741854BA}" type="presOf" srcId="{3EA867BB-F096-47F5-9550-580EB414381C}" destId="{13D69A02-3657-4B6E-8A82-6541B633858B}" srcOrd="0" destOrd="0" presId="urn:microsoft.com/office/officeart/2005/8/layout/vList2"/>
    <dgm:cxn modelId="{4813F987-0B12-4EEF-A4A2-D32564B947DE}" srcId="{6CA5512D-3D13-46C6-A31D-DC0647B02B6D}" destId="{32A629DB-8931-44C5-AEB5-F086CF6C0D49}" srcOrd="1" destOrd="0" parTransId="{CC677006-87D0-4FED-92E3-CD41DD6DAB0F}" sibTransId="{C2D2C372-45D9-4573-8983-CF93C7621ED4}"/>
    <dgm:cxn modelId="{F9DAF288-9016-40CF-8ED0-632F426FB648}" type="presOf" srcId="{A0EA3447-E624-4AA7-ABF7-11BB47D940CD}" destId="{CE4FEC14-78DE-4EBC-872F-88D04F624684}" srcOrd="0" destOrd="0" presId="urn:microsoft.com/office/officeart/2005/8/layout/vList2"/>
    <dgm:cxn modelId="{143F8D8A-FC3E-4814-B73D-425CB6FD4254}" type="presOf" srcId="{2F3440E5-DF49-4927-A771-03297CC21261}" destId="{94D4084C-C8F6-4CC4-995E-39B86680A14B}" srcOrd="0" destOrd="0" presId="urn:microsoft.com/office/officeart/2005/8/layout/vList2"/>
    <dgm:cxn modelId="{6C725092-CB79-495D-B761-560C6C016F05}" srcId="{A0EA3447-E624-4AA7-ABF7-11BB47D940CD}" destId="{6CA5512D-3D13-46C6-A31D-DC0647B02B6D}" srcOrd="5" destOrd="0" parTransId="{EC4879A9-0668-408E-B0D2-D829DE20CF74}" sibTransId="{585B679B-D73E-4E55-94A6-72D099672315}"/>
    <dgm:cxn modelId="{B5A6E69A-2B1D-4D78-AF09-C797011FCE6A}" type="presOf" srcId="{8CCC9043-BAEA-45EE-915B-E8BA2772EBC3}" destId="{B9BAC82F-ABD4-45E8-90EC-45A795AA2CB1}" srcOrd="0" destOrd="0" presId="urn:microsoft.com/office/officeart/2005/8/layout/vList2"/>
    <dgm:cxn modelId="{A27F53A1-B6F1-48A7-AD19-A35246F44857}" srcId="{6CA5512D-3D13-46C6-A31D-DC0647B02B6D}" destId="{EFF2969C-569E-43EE-8C6A-B07DC6497889}" srcOrd="2" destOrd="0" parTransId="{9C846596-B65F-48E5-9E43-E20B7C18D58A}" sibTransId="{57B11E18-AE8F-4E0A-BC8E-F02AC79CD90C}"/>
    <dgm:cxn modelId="{DB45B3A8-ED65-4471-9531-D1799F8C3365}" srcId="{6CA5512D-3D13-46C6-A31D-DC0647B02B6D}" destId="{2F3440E5-DF49-4927-A771-03297CC21261}" srcOrd="0" destOrd="0" parTransId="{E24138CA-378E-4F77-ACC7-1B0292761C08}" sibTransId="{B21E167E-F22B-4D56-AF3F-0321C2E87799}"/>
    <dgm:cxn modelId="{E3A60BBA-1D27-4F19-9D20-62BA36140A3A}" srcId="{6CA5512D-3D13-46C6-A31D-DC0647B02B6D}" destId="{6BF636A3-F43D-45E0-95CD-0BDF9138F08B}" srcOrd="4" destOrd="0" parTransId="{4759825A-9A07-4ED5-AB8A-6FA16FB5BD8C}" sibTransId="{650A790E-0795-443F-A081-D8FF01248E91}"/>
    <dgm:cxn modelId="{CB7361BA-653E-4736-9838-95F2E7580EF1}" type="presOf" srcId="{5EDBF5D0-A824-41AB-9EBD-A42F2A5472F1}" destId="{FEF17072-B4CC-40B8-B4B3-6767291161CE}" srcOrd="0" destOrd="0" presId="urn:microsoft.com/office/officeart/2005/8/layout/vList2"/>
    <dgm:cxn modelId="{E24DF0D9-0C2C-4DE9-BD0C-2849061317C8}" srcId="{874F926E-14E4-486B-9854-C71E09097E71}" destId="{F6C26AAF-A4DC-41ED-9AA8-71618CB9F3BE}" srcOrd="0" destOrd="0" parTransId="{2C532E0A-4619-46B2-A9A9-96447977A588}" sibTransId="{4557FAC1-7315-477C-8B64-C375E2A1803E}"/>
    <dgm:cxn modelId="{867529DC-5587-42F2-A17F-F62F592A9373}" type="presOf" srcId="{D2AAE36E-469F-474B-BCC8-C84A262FD10F}" destId="{D10F4B30-62FC-488C-A9DC-10DCB769052F}" srcOrd="0" destOrd="0" presId="urn:microsoft.com/office/officeart/2005/8/layout/vList2"/>
    <dgm:cxn modelId="{4DABBCEA-32A2-4F14-8D77-7F13507E085B}" type="presOf" srcId="{EFF2969C-569E-43EE-8C6A-B07DC6497889}" destId="{94D4084C-C8F6-4CC4-995E-39B86680A14B}" srcOrd="0" destOrd="2" presId="urn:microsoft.com/office/officeart/2005/8/layout/vList2"/>
    <dgm:cxn modelId="{540E4EF5-E889-4C41-A137-4FD5B319959E}" type="presOf" srcId="{CD4D5930-3933-4321-8CB5-56E2DF5B3328}" destId="{94D4084C-C8F6-4CC4-995E-39B86680A14B}" srcOrd="0" destOrd="3" presId="urn:microsoft.com/office/officeart/2005/8/layout/vList2"/>
    <dgm:cxn modelId="{9FF2EAFC-4316-4DFB-AC70-AFA5643C39AE}" srcId="{A0EA3447-E624-4AA7-ABF7-11BB47D940CD}" destId="{3EA867BB-F096-47F5-9550-580EB414381C}" srcOrd="0" destOrd="0" parTransId="{EEFCB6D7-E5F5-4E06-877E-1250779DD315}" sibTransId="{22848EF4-A743-4D9D-AFA2-B6140E518700}"/>
    <dgm:cxn modelId="{63DA00E7-901C-43A6-9F3A-F1D0F4138DEB}" type="presParOf" srcId="{CE4FEC14-78DE-4EBC-872F-88D04F624684}" destId="{13D69A02-3657-4B6E-8A82-6541B633858B}" srcOrd="0" destOrd="0" presId="urn:microsoft.com/office/officeart/2005/8/layout/vList2"/>
    <dgm:cxn modelId="{30941AFF-1AA0-4032-BCCF-A09D11BB1D13}" type="presParOf" srcId="{CE4FEC14-78DE-4EBC-872F-88D04F624684}" destId="{6AB741FE-E9A3-4A52-8192-EE9B011B3946}" srcOrd="1" destOrd="0" presId="urn:microsoft.com/office/officeart/2005/8/layout/vList2"/>
    <dgm:cxn modelId="{48B6508C-0CEE-46B4-B005-FAB2F25D29D9}" type="presParOf" srcId="{CE4FEC14-78DE-4EBC-872F-88D04F624684}" destId="{D10F4B30-62FC-488C-A9DC-10DCB769052F}" srcOrd="2" destOrd="0" presId="urn:microsoft.com/office/officeart/2005/8/layout/vList2"/>
    <dgm:cxn modelId="{6FD253D8-FFC7-4277-BD9C-F566D49BC863}" type="presParOf" srcId="{CE4FEC14-78DE-4EBC-872F-88D04F624684}" destId="{9CC71CF9-E45F-45ED-87DB-6085C1BC7BC5}" srcOrd="3" destOrd="0" presId="urn:microsoft.com/office/officeart/2005/8/layout/vList2"/>
    <dgm:cxn modelId="{2378A373-5432-42BE-BAEE-83994077EA2A}" type="presParOf" srcId="{CE4FEC14-78DE-4EBC-872F-88D04F624684}" destId="{FEF17072-B4CC-40B8-B4B3-6767291161CE}" srcOrd="4" destOrd="0" presId="urn:microsoft.com/office/officeart/2005/8/layout/vList2"/>
    <dgm:cxn modelId="{06720408-FA98-49B8-82B7-5421B6BEFCDF}" type="presParOf" srcId="{CE4FEC14-78DE-4EBC-872F-88D04F624684}" destId="{5B85F23F-05F4-4E8B-8D00-2BA0E98FBA8C}" srcOrd="5" destOrd="0" presId="urn:microsoft.com/office/officeart/2005/8/layout/vList2"/>
    <dgm:cxn modelId="{9536D616-003D-41EC-AD22-C0B33877BC53}" type="presParOf" srcId="{CE4FEC14-78DE-4EBC-872F-88D04F624684}" destId="{B9BAC82F-ABD4-45E8-90EC-45A795AA2CB1}" srcOrd="6" destOrd="0" presId="urn:microsoft.com/office/officeart/2005/8/layout/vList2"/>
    <dgm:cxn modelId="{F635507F-7281-4BE8-94E7-284A6B7B186F}" type="presParOf" srcId="{CE4FEC14-78DE-4EBC-872F-88D04F624684}" destId="{76804922-796D-462A-A290-577EAEC53093}" srcOrd="7" destOrd="0" presId="urn:microsoft.com/office/officeart/2005/8/layout/vList2"/>
    <dgm:cxn modelId="{718F8C8D-785A-44F5-A62C-50AE634418BC}" type="presParOf" srcId="{CE4FEC14-78DE-4EBC-872F-88D04F624684}" destId="{A8007D1A-BD17-40BF-972B-3376EEDAFD7E}" srcOrd="8" destOrd="0" presId="urn:microsoft.com/office/officeart/2005/8/layout/vList2"/>
    <dgm:cxn modelId="{FAA066FD-5DA2-401A-9D9E-4AE8CE7D49CB}" type="presParOf" srcId="{CE4FEC14-78DE-4EBC-872F-88D04F624684}" destId="{118363E4-D6F2-473A-A4E8-70A24B68D4EA}" srcOrd="9" destOrd="0" presId="urn:microsoft.com/office/officeart/2005/8/layout/vList2"/>
    <dgm:cxn modelId="{16505F9C-1E29-40A5-861F-CEE3984E353E}" type="presParOf" srcId="{CE4FEC14-78DE-4EBC-872F-88D04F624684}" destId="{395C1317-309B-460C-8509-B64B7AD7486A}" srcOrd="10" destOrd="0" presId="urn:microsoft.com/office/officeart/2005/8/layout/vList2"/>
    <dgm:cxn modelId="{6E421D25-88EB-4D75-984A-4AFCC273897A}" type="presParOf" srcId="{CE4FEC14-78DE-4EBC-872F-88D04F624684}" destId="{94D4084C-C8F6-4CC4-995E-39B86680A14B}" srcOrd="1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1B8EBE4-9454-42E4-AA4B-7C2825A2C264}" type="doc">
      <dgm:prSet loTypeId="urn:microsoft.com/office/officeart/2009/3/layout/PieProcess" loCatId="list" qsTypeId="urn:microsoft.com/office/officeart/2005/8/quickstyle/simple1" qsCatId="simple" csTypeId="urn:microsoft.com/office/officeart/2005/8/colors/accent1_2" csCatId="accent1" phldr="1"/>
      <dgm:spPr/>
      <dgm:t>
        <a:bodyPr/>
        <a:lstStyle/>
        <a:p>
          <a:endParaRPr lang="en-US"/>
        </a:p>
      </dgm:t>
    </dgm:pt>
    <dgm:pt modelId="{F0F3B7C8-8490-4616-9BC5-FA024F0984B3}">
      <dgm:prSet custT="1"/>
      <dgm:spPr>
        <a:solidFill>
          <a:srgbClr val="00954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n-US" sz="2400" b="1"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4-H Project </a:t>
          </a:r>
          <a:endParaRPr lang="en-US" sz="24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76DF2BFA-946A-47E3-B191-877ABD554E92}" type="parTrans" cxnId="{CDE6463C-0BC1-41B5-8665-99FBFDF195DD}">
      <dgm:prSet/>
      <dgm:spPr/>
      <dgm:t>
        <a:bodyPr/>
        <a:lstStyle/>
        <a:p>
          <a:endParaRPr lang="en-US"/>
        </a:p>
      </dgm:t>
    </dgm:pt>
    <dgm:pt modelId="{8B3D3E3C-E780-49FA-8245-78229DAB45AB}" type="sibTrans" cxnId="{CDE6463C-0BC1-41B5-8665-99FBFDF195DD}">
      <dgm:prSet/>
      <dgm:spPr/>
      <dgm:t>
        <a:bodyPr/>
        <a:lstStyle/>
        <a:p>
          <a:endParaRPr lang="en-US"/>
        </a:p>
      </dgm:t>
    </dgm:pt>
    <dgm:pt modelId="{223FA6A8-FADA-4B9F-9C10-41BC5BBE2BD4}">
      <dgm:prSet custT="1"/>
      <dgm:spPr>
        <a:solidFill>
          <a:srgbClr val="00954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n-US" sz="2400" b="1" u="sng"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Focused area of work </a:t>
          </a:r>
          <a:endParaRPr lang="en-US" sz="2400" u="sng"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3EF8C3A2-50BA-4D19-936E-579908FE52BD}" type="parTrans" cxnId="{0D6F7C0E-2850-464B-B32F-1F7C6880A84F}">
      <dgm:prSet/>
      <dgm:spPr/>
      <dgm:t>
        <a:bodyPr/>
        <a:lstStyle/>
        <a:p>
          <a:endParaRPr lang="en-US"/>
        </a:p>
      </dgm:t>
    </dgm:pt>
    <dgm:pt modelId="{58468AF8-3593-4B82-BBD8-AE4E830E2855}" type="sibTrans" cxnId="{0D6F7C0E-2850-464B-B32F-1F7C6880A84F}">
      <dgm:prSet/>
      <dgm:spPr/>
      <dgm:t>
        <a:bodyPr/>
        <a:lstStyle/>
        <a:p>
          <a:endParaRPr lang="en-US"/>
        </a:p>
      </dgm:t>
    </dgm:pt>
    <dgm:pt modelId="{24FFA84E-CC56-4490-B85B-94821BF30F58}">
      <dgm:prSet custT="1"/>
      <dgm:spPr>
        <a:solidFill>
          <a:srgbClr val="00954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n-US" sz="2400" b="1"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Planned sequence</a:t>
          </a:r>
          <a:endParaRPr lang="en-US" sz="24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C912855A-2886-4298-A772-39C7BDAFCA40}" type="parTrans" cxnId="{D61A4247-092C-47E3-83E5-786F66E936BB}">
      <dgm:prSet/>
      <dgm:spPr/>
      <dgm:t>
        <a:bodyPr/>
        <a:lstStyle/>
        <a:p>
          <a:endParaRPr lang="en-US"/>
        </a:p>
      </dgm:t>
    </dgm:pt>
    <dgm:pt modelId="{CD81D29A-5AC2-4F2E-BA9D-5EAA3EE8E6E9}" type="sibTrans" cxnId="{D61A4247-092C-47E3-83E5-786F66E936BB}">
      <dgm:prSet/>
      <dgm:spPr/>
      <dgm:t>
        <a:bodyPr/>
        <a:lstStyle/>
        <a:p>
          <a:endParaRPr lang="en-US"/>
        </a:p>
      </dgm:t>
    </dgm:pt>
    <dgm:pt modelId="{1D7CADE8-CAF2-4A4E-B8CA-7C4E85D54640}">
      <dgm:prSet custT="1"/>
      <dgm:spPr>
        <a:solidFill>
          <a:srgbClr val="00954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n-US" sz="1800" b="1"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research-based learning opportunities </a:t>
          </a:r>
          <a:endParaRPr lang="en-US" sz="18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1077FECD-E53D-45FD-B3D6-F2FDA3EDDE77}" type="parTrans" cxnId="{A69D9445-EAC3-4D44-A66C-6A03E493F439}">
      <dgm:prSet/>
      <dgm:spPr/>
      <dgm:t>
        <a:bodyPr/>
        <a:lstStyle/>
        <a:p>
          <a:endParaRPr lang="en-US"/>
        </a:p>
      </dgm:t>
    </dgm:pt>
    <dgm:pt modelId="{2540D519-B850-44C6-A8D5-14B6215C9593}" type="sibTrans" cxnId="{A69D9445-EAC3-4D44-A66C-6A03E493F439}">
      <dgm:prSet/>
      <dgm:spPr/>
      <dgm:t>
        <a:bodyPr/>
        <a:lstStyle/>
        <a:p>
          <a:endParaRPr lang="en-US"/>
        </a:p>
      </dgm:t>
    </dgm:pt>
    <dgm:pt modelId="{646262B8-C448-4FE3-B465-0C9E8813B9C4}">
      <dgm:prSet custT="1"/>
      <dgm:spPr>
        <a:solidFill>
          <a:srgbClr val="00954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n-US" sz="2400" b="1"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Skill and positive youth development</a:t>
          </a:r>
          <a:endParaRPr lang="en-US" sz="24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712A2C39-EEE9-4A6C-81AB-C7BB3304BEE5}" type="parTrans" cxnId="{4883B1ED-3A3A-433E-AE1C-5B414D1BB4D5}">
      <dgm:prSet/>
      <dgm:spPr/>
      <dgm:t>
        <a:bodyPr/>
        <a:lstStyle/>
        <a:p>
          <a:endParaRPr lang="en-US"/>
        </a:p>
      </dgm:t>
    </dgm:pt>
    <dgm:pt modelId="{2499872A-23E9-4E35-91A6-4E8E669E188F}" type="sibTrans" cxnId="{4883B1ED-3A3A-433E-AE1C-5B414D1BB4D5}">
      <dgm:prSet/>
      <dgm:spPr/>
      <dgm:t>
        <a:bodyPr/>
        <a:lstStyle/>
        <a:p>
          <a:endParaRPr lang="en-US"/>
        </a:p>
      </dgm:t>
    </dgm:pt>
    <dgm:pt modelId="{93A45F68-8185-44EE-8BE8-A3E9D51E35C2}">
      <dgm:prSet custT="1"/>
      <dgm:spPr>
        <a:solidFill>
          <a:srgbClr val="00954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n-US" sz="2400" b="1"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Project Group </a:t>
          </a:r>
          <a:endParaRPr lang="en-US" sz="24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3BA9670A-F7AF-4A23-B219-514D91B86528}" type="parTrans" cxnId="{1A4B9CE7-57F3-4031-872D-8F680372B730}">
      <dgm:prSet/>
      <dgm:spPr/>
      <dgm:t>
        <a:bodyPr/>
        <a:lstStyle/>
        <a:p>
          <a:endParaRPr lang="en-US"/>
        </a:p>
      </dgm:t>
    </dgm:pt>
    <dgm:pt modelId="{ACDA1D0E-C7F7-4B1B-BA35-21555EEE49F3}" type="sibTrans" cxnId="{1A4B9CE7-57F3-4031-872D-8F680372B730}">
      <dgm:prSet/>
      <dgm:spPr/>
      <dgm:t>
        <a:bodyPr/>
        <a:lstStyle/>
        <a:p>
          <a:endParaRPr lang="en-US"/>
        </a:p>
      </dgm:t>
    </dgm:pt>
    <dgm:pt modelId="{2B169987-2984-4278-A74C-6872A26B6554}">
      <dgm:prSet custT="1"/>
      <dgm:spPr>
        <a:solidFill>
          <a:srgbClr val="00954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n-US" sz="2400" b="1"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Guidance of a volunteer 4-H project leader</a:t>
          </a:r>
          <a:endParaRPr lang="en-US" sz="24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D9874610-C15A-40B8-B0F7-371B176180DB}" type="parTrans" cxnId="{E07D913A-CE9F-43D7-9BF4-877122108468}">
      <dgm:prSet/>
      <dgm:spPr/>
      <dgm:t>
        <a:bodyPr/>
        <a:lstStyle/>
        <a:p>
          <a:endParaRPr lang="en-US"/>
        </a:p>
      </dgm:t>
    </dgm:pt>
    <dgm:pt modelId="{925BF5BF-9D09-4C5C-A1E9-B9335A53513A}" type="sibTrans" cxnId="{E07D913A-CE9F-43D7-9BF4-877122108468}">
      <dgm:prSet/>
      <dgm:spPr/>
      <dgm:t>
        <a:bodyPr/>
        <a:lstStyle/>
        <a:p>
          <a:endParaRPr lang="en-US"/>
        </a:p>
      </dgm:t>
    </dgm:pt>
    <dgm:pt modelId="{F0263C6C-708A-4CB2-BAF7-670E3E5E321E}">
      <dgm:prSet custT="1"/>
      <dgm:spPr>
        <a:solidFill>
          <a:srgbClr val="00954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n-US" sz="2400" b="1"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4-H Community Club </a:t>
          </a:r>
          <a:endParaRPr lang="en-US" sz="24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594E7DC4-C17D-44AB-8016-B923A7279A6D}" type="parTrans" cxnId="{9978B752-00A3-4123-A327-F9FCEC6D4A2A}">
      <dgm:prSet/>
      <dgm:spPr/>
      <dgm:t>
        <a:bodyPr/>
        <a:lstStyle/>
        <a:p>
          <a:endParaRPr lang="en-US"/>
        </a:p>
      </dgm:t>
    </dgm:pt>
    <dgm:pt modelId="{47C76AFE-1E2F-4255-84DD-982FCBB67DD6}" type="sibTrans" cxnId="{9978B752-00A3-4123-A327-F9FCEC6D4A2A}">
      <dgm:prSet/>
      <dgm:spPr/>
      <dgm:t>
        <a:bodyPr/>
        <a:lstStyle/>
        <a:p>
          <a:endParaRPr lang="en-US"/>
        </a:p>
      </dgm:t>
    </dgm:pt>
    <dgm:pt modelId="{38A00EE3-ADE2-4FF4-BEE7-82CE0417BB58}">
      <dgm:prSet custT="1"/>
      <dgm:spPr>
        <a:solidFill>
          <a:srgbClr val="00954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n-US" sz="2400" b="1"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One common project </a:t>
          </a:r>
          <a:endParaRPr lang="en-US" sz="24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8B66896D-6565-4AA1-BFA8-6F7FFA5A080B}" type="parTrans" cxnId="{00A9FA4B-17CC-4163-8A40-FC118E197946}">
      <dgm:prSet/>
      <dgm:spPr/>
      <dgm:t>
        <a:bodyPr/>
        <a:lstStyle/>
        <a:p>
          <a:endParaRPr lang="en-US"/>
        </a:p>
      </dgm:t>
    </dgm:pt>
    <dgm:pt modelId="{82DB4726-F487-409E-80C9-79E91EAC311B}" type="sibTrans" cxnId="{00A9FA4B-17CC-4163-8A40-FC118E197946}">
      <dgm:prSet/>
      <dgm:spPr/>
      <dgm:t>
        <a:bodyPr/>
        <a:lstStyle/>
        <a:p>
          <a:endParaRPr lang="en-US"/>
        </a:p>
      </dgm:t>
    </dgm:pt>
    <dgm:pt modelId="{7619B012-7E45-4772-939A-56B43F88DD4C}">
      <dgm:prSet custT="1"/>
      <dgm:spPr>
        <a:solidFill>
          <a:srgbClr val="00954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n-US" sz="1800" b="1"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Horse</a:t>
          </a:r>
          <a:endParaRPr lang="en-US" sz="18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DAB6869E-B318-4912-82C2-33D52FBA25EF}" type="parTrans" cxnId="{15AF88FA-A849-46EB-B05B-1747BC5A9A0F}">
      <dgm:prSet/>
      <dgm:spPr/>
      <dgm:t>
        <a:bodyPr/>
        <a:lstStyle/>
        <a:p>
          <a:endParaRPr lang="en-US"/>
        </a:p>
      </dgm:t>
    </dgm:pt>
    <dgm:pt modelId="{AD4AD47D-B59E-456A-B75E-7FB3C74EE3CF}" type="sibTrans" cxnId="{15AF88FA-A849-46EB-B05B-1747BC5A9A0F}">
      <dgm:prSet/>
      <dgm:spPr/>
      <dgm:t>
        <a:bodyPr/>
        <a:lstStyle/>
        <a:p>
          <a:endParaRPr lang="en-US"/>
        </a:p>
      </dgm:t>
    </dgm:pt>
    <dgm:pt modelId="{56F3FFED-B12D-4DC0-93A7-DA2E7D9B79D8}">
      <dgm:prSet custT="1"/>
      <dgm:spPr>
        <a:solidFill>
          <a:srgbClr val="00954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n-US" sz="1800" b="1"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Photography</a:t>
          </a:r>
          <a:endParaRPr lang="en-US" sz="18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17AD0C68-C034-43BB-AE88-798C85D098EC}" type="parTrans" cxnId="{A6D648EA-E79D-45EC-BF92-C4658E4B3328}">
      <dgm:prSet/>
      <dgm:spPr/>
      <dgm:t>
        <a:bodyPr/>
        <a:lstStyle/>
        <a:p>
          <a:endParaRPr lang="en-US"/>
        </a:p>
      </dgm:t>
    </dgm:pt>
    <dgm:pt modelId="{87073E2E-E7D8-4A75-BA8E-0F23E8337AB5}" type="sibTrans" cxnId="{A6D648EA-E79D-45EC-BF92-C4658E4B3328}">
      <dgm:prSet/>
      <dgm:spPr/>
      <dgm:t>
        <a:bodyPr/>
        <a:lstStyle/>
        <a:p>
          <a:endParaRPr lang="en-US"/>
        </a:p>
      </dgm:t>
    </dgm:pt>
    <dgm:pt modelId="{085BF916-51BB-4517-B292-51EB0CFBD25E}">
      <dgm:prSet custT="1"/>
      <dgm:spPr>
        <a:solidFill>
          <a:srgbClr val="00954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n-US" sz="1800" b="1"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Sewing</a:t>
          </a:r>
          <a:endParaRPr lang="en-US" sz="18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7D03CE14-06CC-4ACD-9F0E-E85A7D8B9265}" type="parTrans" cxnId="{6FF45EA1-DF73-4AF1-BD4B-1C7C6E43185F}">
      <dgm:prSet/>
      <dgm:spPr/>
      <dgm:t>
        <a:bodyPr/>
        <a:lstStyle/>
        <a:p>
          <a:endParaRPr lang="en-US"/>
        </a:p>
      </dgm:t>
    </dgm:pt>
    <dgm:pt modelId="{3BEBDEA9-36C3-49EC-AC5C-399D3C50963C}" type="sibTrans" cxnId="{6FF45EA1-DF73-4AF1-BD4B-1C7C6E43185F}">
      <dgm:prSet/>
      <dgm:spPr/>
      <dgm:t>
        <a:bodyPr/>
        <a:lstStyle/>
        <a:p>
          <a:endParaRPr lang="en-US"/>
        </a:p>
      </dgm:t>
    </dgm:pt>
    <dgm:pt modelId="{2CAD1AF2-3015-415F-A8CE-2FEE5463E6C1}">
      <dgm:prSet custT="1"/>
      <dgm:spPr>
        <a:solidFill>
          <a:srgbClr val="00954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n-US" sz="1800" b="1"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Shooting sports </a:t>
          </a:r>
          <a:endParaRPr lang="en-US" sz="18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3E419D42-5B85-48A5-B9E6-D2691B82CE76}" type="parTrans" cxnId="{0CCB5550-616E-45BB-94EF-99DF41F7CF8B}">
      <dgm:prSet/>
      <dgm:spPr/>
      <dgm:t>
        <a:bodyPr/>
        <a:lstStyle/>
        <a:p>
          <a:endParaRPr lang="en-US"/>
        </a:p>
      </dgm:t>
    </dgm:pt>
    <dgm:pt modelId="{1D8F9500-FC64-4022-B8C6-44427FABDB66}" type="sibTrans" cxnId="{0CCB5550-616E-45BB-94EF-99DF41F7CF8B}">
      <dgm:prSet/>
      <dgm:spPr/>
      <dgm:t>
        <a:bodyPr/>
        <a:lstStyle/>
        <a:p>
          <a:endParaRPr lang="en-US"/>
        </a:p>
      </dgm:t>
    </dgm:pt>
    <dgm:pt modelId="{4FB3F4F8-439A-40CF-A87B-8CEFD29AB2D2}">
      <dgm:prSet custT="1"/>
      <dgm:spPr>
        <a:solidFill>
          <a:srgbClr val="00954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n-US" sz="2400" b="1"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Result </a:t>
          </a:r>
          <a:endParaRPr lang="en-US" sz="24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DB9AC7F7-79FD-4563-B982-0CEDA756B2DF}" type="parTrans" cxnId="{EC9CFEE4-A501-40EB-BDB8-76701AF5AF2C}">
      <dgm:prSet/>
      <dgm:spPr/>
      <dgm:t>
        <a:bodyPr/>
        <a:lstStyle/>
        <a:p>
          <a:endParaRPr lang="en-US"/>
        </a:p>
      </dgm:t>
    </dgm:pt>
    <dgm:pt modelId="{C312162D-B0D0-4DFA-A93F-90B64461793E}" type="sibTrans" cxnId="{EC9CFEE4-A501-40EB-BDB8-76701AF5AF2C}">
      <dgm:prSet/>
      <dgm:spPr/>
      <dgm:t>
        <a:bodyPr/>
        <a:lstStyle/>
        <a:p>
          <a:endParaRPr lang="en-US"/>
        </a:p>
      </dgm:t>
    </dgm:pt>
    <dgm:pt modelId="{57A4E24C-A857-4916-9C99-B762E8B653FA}">
      <dgm:prSet custT="1"/>
      <dgm:spPr>
        <a:solidFill>
          <a:srgbClr val="00954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n-US" sz="1800" b="1"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Knowledge</a:t>
          </a:r>
          <a:endParaRPr lang="en-US" sz="18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A07718FF-CC98-4D31-9973-9F3DDF681C5E}" type="parTrans" cxnId="{BD3475A3-BFB4-4B08-ACD1-6F7D74D8FA1B}">
      <dgm:prSet/>
      <dgm:spPr/>
      <dgm:t>
        <a:bodyPr/>
        <a:lstStyle/>
        <a:p>
          <a:endParaRPr lang="en-US"/>
        </a:p>
      </dgm:t>
    </dgm:pt>
    <dgm:pt modelId="{C6C47846-A271-4647-BE6D-23D4B38F4806}" type="sibTrans" cxnId="{BD3475A3-BFB4-4B08-ACD1-6F7D74D8FA1B}">
      <dgm:prSet/>
      <dgm:spPr/>
      <dgm:t>
        <a:bodyPr/>
        <a:lstStyle/>
        <a:p>
          <a:endParaRPr lang="en-US"/>
        </a:p>
      </dgm:t>
    </dgm:pt>
    <dgm:pt modelId="{53BDB788-31AA-4E94-8D48-693F1FE826E5}">
      <dgm:prSet custT="1"/>
      <dgm:spPr>
        <a:solidFill>
          <a:srgbClr val="00954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n-US" sz="1800" b="1"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Skills</a:t>
          </a:r>
          <a:endParaRPr lang="en-US" sz="18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CEC048BC-A83B-4ABC-A2F2-3AC5E88E0280}" type="parTrans" cxnId="{D29FAD48-BBDD-46EB-AAAE-A14D5198178A}">
      <dgm:prSet/>
      <dgm:spPr/>
      <dgm:t>
        <a:bodyPr/>
        <a:lstStyle/>
        <a:p>
          <a:endParaRPr lang="en-US"/>
        </a:p>
      </dgm:t>
    </dgm:pt>
    <dgm:pt modelId="{620F9F72-91CB-4552-A250-FAA0907F645F}" type="sibTrans" cxnId="{D29FAD48-BBDD-46EB-AAAE-A14D5198178A}">
      <dgm:prSet/>
      <dgm:spPr/>
      <dgm:t>
        <a:bodyPr/>
        <a:lstStyle/>
        <a:p>
          <a:endParaRPr lang="en-US"/>
        </a:p>
      </dgm:t>
    </dgm:pt>
    <dgm:pt modelId="{E2C52A64-BA6E-4969-BCE2-FD71B910DF72}">
      <dgm:prSet custT="1"/>
      <dgm:spPr>
        <a:solidFill>
          <a:srgbClr val="00954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n-US" sz="2400" b="1"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Project Curriculum</a:t>
          </a:r>
          <a:endParaRPr lang="en-US" sz="24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BFA8BD71-B3E9-4D86-8318-3A16D451B154}" type="parTrans" cxnId="{FDFA3BA5-A364-4578-B030-93A95C3038C0}">
      <dgm:prSet/>
      <dgm:spPr/>
      <dgm:t>
        <a:bodyPr/>
        <a:lstStyle/>
        <a:p>
          <a:endParaRPr lang="en-US"/>
        </a:p>
      </dgm:t>
    </dgm:pt>
    <dgm:pt modelId="{5CC8B746-013E-47B2-BE46-070F988680EE}" type="sibTrans" cxnId="{FDFA3BA5-A364-4578-B030-93A95C3038C0}">
      <dgm:prSet/>
      <dgm:spPr/>
      <dgm:t>
        <a:bodyPr/>
        <a:lstStyle/>
        <a:p>
          <a:endParaRPr lang="en-US"/>
        </a:p>
      </dgm:t>
    </dgm:pt>
    <dgm:pt modelId="{EE34E2AC-3ED6-46DD-B74D-BE5C17EFC9B9}">
      <dgm:prSet custT="1"/>
      <dgm:spPr>
        <a:solidFill>
          <a:srgbClr val="00954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n-US" sz="2400" b="1" i="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Project Choices </a:t>
          </a:r>
          <a:endParaRPr lang="en-US" sz="2400" i="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1D8DDEF3-148A-4713-AC9B-5684B0DECC3A}" type="parTrans" cxnId="{50566191-E9D4-485F-8EB1-5D112019A086}">
      <dgm:prSet/>
      <dgm:spPr/>
      <dgm:t>
        <a:bodyPr/>
        <a:lstStyle/>
        <a:p>
          <a:endParaRPr lang="en-US"/>
        </a:p>
      </dgm:t>
    </dgm:pt>
    <dgm:pt modelId="{349F4CB3-81B2-4962-90FE-94C39006A76A}" type="sibTrans" cxnId="{50566191-E9D4-485F-8EB1-5D112019A086}">
      <dgm:prSet/>
      <dgm:spPr/>
      <dgm:t>
        <a:bodyPr/>
        <a:lstStyle/>
        <a:p>
          <a:endParaRPr lang="en-US"/>
        </a:p>
      </dgm:t>
    </dgm:pt>
    <dgm:pt modelId="{324FBA63-C0DD-4983-B4D7-6AB6384E442A}">
      <dgm:prSet custT="1"/>
      <dgm:spPr>
        <a:solidFill>
          <a:srgbClr val="00954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n-US" sz="1800" b="1" i="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Wide range of </a:t>
          </a:r>
          <a:endParaRPr lang="en-US" sz="1800" i="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A356EB5E-F7BA-44BE-9EA3-B3507CA09062}" type="parTrans" cxnId="{17B4C8F3-F4E4-42E2-925F-9A652A2AC3D7}">
      <dgm:prSet/>
      <dgm:spPr/>
      <dgm:t>
        <a:bodyPr/>
        <a:lstStyle/>
        <a:p>
          <a:endParaRPr lang="en-US"/>
        </a:p>
      </dgm:t>
    </dgm:pt>
    <dgm:pt modelId="{55A4E910-99AE-45DA-A433-A5117CCEB087}" type="sibTrans" cxnId="{17B4C8F3-F4E4-42E2-925F-9A652A2AC3D7}">
      <dgm:prSet/>
      <dgm:spPr/>
      <dgm:t>
        <a:bodyPr/>
        <a:lstStyle/>
        <a:p>
          <a:endParaRPr lang="en-US"/>
        </a:p>
      </dgm:t>
    </dgm:pt>
    <dgm:pt modelId="{5AD9B6D1-1377-4F9C-9A15-C2A340A06991}">
      <dgm:prSet custT="1"/>
      <dgm:spPr>
        <a:solidFill>
          <a:srgbClr val="00954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n-US" sz="1800" b="1" i="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Learning experiences</a:t>
          </a:r>
          <a:endParaRPr lang="en-US" sz="1800" i="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81D7EE38-F67B-4DA7-9A4B-08136917894A}" type="parTrans" cxnId="{742D26C6-0688-4039-9605-BFFC3AF5C94F}">
      <dgm:prSet/>
      <dgm:spPr/>
      <dgm:t>
        <a:bodyPr/>
        <a:lstStyle/>
        <a:p>
          <a:endParaRPr lang="en-US"/>
        </a:p>
      </dgm:t>
    </dgm:pt>
    <dgm:pt modelId="{7DE9FE83-76DD-4589-8B54-B2107D9802E8}" type="sibTrans" cxnId="{742D26C6-0688-4039-9605-BFFC3AF5C94F}">
      <dgm:prSet/>
      <dgm:spPr/>
      <dgm:t>
        <a:bodyPr/>
        <a:lstStyle/>
        <a:p>
          <a:endParaRPr lang="en-US"/>
        </a:p>
      </dgm:t>
    </dgm:pt>
    <dgm:pt modelId="{EA2F4713-0975-4398-AA15-03C6D60497EB}">
      <dgm:prSet custT="1"/>
      <dgm:spPr>
        <a:solidFill>
          <a:srgbClr val="00954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n-US" sz="1800" b="1" i="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Hands-on</a:t>
          </a:r>
          <a:endParaRPr lang="en-US" sz="1800" i="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EA648822-83A4-482A-AF78-F2FA444D970B}" type="parTrans" cxnId="{14123C5C-4D1A-4570-985C-A406CF1A04E8}">
      <dgm:prSet/>
      <dgm:spPr/>
      <dgm:t>
        <a:bodyPr/>
        <a:lstStyle/>
        <a:p>
          <a:endParaRPr lang="en-US"/>
        </a:p>
      </dgm:t>
    </dgm:pt>
    <dgm:pt modelId="{24D32A74-E6A6-4AEB-9C94-B4EB3DDC3A61}" type="sibTrans" cxnId="{14123C5C-4D1A-4570-985C-A406CF1A04E8}">
      <dgm:prSet/>
      <dgm:spPr/>
      <dgm:t>
        <a:bodyPr/>
        <a:lstStyle/>
        <a:p>
          <a:endParaRPr lang="en-US"/>
        </a:p>
      </dgm:t>
    </dgm:pt>
    <dgm:pt modelId="{3E9E9EBE-9F76-49E3-B822-D5ECD5696ABD}">
      <dgm:prSet custT="1"/>
      <dgm:spPr>
        <a:solidFill>
          <a:srgbClr val="00954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n-US" sz="1800" b="1" i="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Research-based </a:t>
          </a:r>
          <a:endParaRPr lang="en-US" sz="1800" i="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5D608F88-47EE-42A7-8585-453E0D4AC1E3}" type="parTrans" cxnId="{0BFDEE21-FFF5-4C29-928B-0B191252080A}">
      <dgm:prSet/>
      <dgm:spPr/>
      <dgm:t>
        <a:bodyPr/>
        <a:lstStyle/>
        <a:p>
          <a:endParaRPr lang="en-US"/>
        </a:p>
      </dgm:t>
    </dgm:pt>
    <dgm:pt modelId="{B9043FCF-0325-4C0E-BF0F-F6C86818ABF8}" type="sibTrans" cxnId="{0BFDEE21-FFF5-4C29-928B-0B191252080A}">
      <dgm:prSet/>
      <dgm:spPr/>
      <dgm:t>
        <a:bodyPr/>
        <a:lstStyle/>
        <a:p>
          <a:endParaRPr lang="en-US"/>
        </a:p>
      </dgm:t>
    </dgm:pt>
    <dgm:pt modelId="{40E15E70-4BA8-49F0-B123-5A170C7E6BE6}">
      <dgm:prSet custT="1"/>
      <dgm:spPr>
        <a:solidFill>
          <a:srgbClr val="00954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n-US" sz="2400" b="1" i="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Curriculum Materials </a:t>
          </a:r>
          <a:endParaRPr lang="en-US" sz="2400" i="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8838FF1F-FFAA-4308-AA7D-5A2D3479C214}" type="parTrans" cxnId="{CEC8E62B-DE66-48D6-A0FF-F2F9F3516730}">
      <dgm:prSet/>
      <dgm:spPr/>
      <dgm:t>
        <a:bodyPr/>
        <a:lstStyle/>
        <a:p>
          <a:endParaRPr lang="en-US"/>
        </a:p>
      </dgm:t>
    </dgm:pt>
    <dgm:pt modelId="{8F1A01D8-90EB-449E-9CAB-963C2524765D}" type="sibTrans" cxnId="{CEC8E62B-DE66-48D6-A0FF-F2F9F3516730}">
      <dgm:prSet/>
      <dgm:spPr/>
      <dgm:t>
        <a:bodyPr/>
        <a:lstStyle/>
        <a:p>
          <a:endParaRPr lang="en-US"/>
        </a:p>
      </dgm:t>
    </dgm:pt>
    <dgm:pt modelId="{298085A7-00B0-4DEA-BE2A-7CA09DCACD42}">
      <dgm:prSet custT="1"/>
      <dgm:spPr>
        <a:solidFill>
          <a:srgbClr val="00954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n-US" sz="1800" b="1" i="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Support and guide learning</a:t>
          </a:r>
          <a:endParaRPr lang="en-US" sz="1800" i="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D3093A6C-939C-4C8E-96D4-7B97ABC67BAA}" type="parTrans" cxnId="{171A378E-B8AC-42FA-9943-D55C13914176}">
      <dgm:prSet/>
      <dgm:spPr/>
      <dgm:t>
        <a:bodyPr/>
        <a:lstStyle/>
        <a:p>
          <a:endParaRPr lang="en-US"/>
        </a:p>
      </dgm:t>
    </dgm:pt>
    <dgm:pt modelId="{D50C61DD-C395-4FCF-A024-CB6781297EA3}" type="sibTrans" cxnId="{171A378E-B8AC-42FA-9943-D55C13914176}">
      <dgm:prSet/>
      <dgm:spPr/>
      <dgm:t>
        <a:bodyPr/>
        <a:lstStyle/>
        <a:p>
          <a:endParaRPr lang="en-US"/>
        </a:p>
      </dgm:t>
    </dgm:pt>
    <dgm:pt modelId="{44489F0B-CB81-431F-8C4E-26A8CDFC36FE}">
      <dgm:prSet custT="1"/>
      <dgm:spPr>
        <a:solidFill>
          <a:srgbClr val="00954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n-US" sz="1800" b="1" i="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Support individual learning </a:t>
          </a:r>
          <a:endParaRPr lang="en-US" sz="1800" i="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4F163DF3-5297-413A-9FFD-4DAD9A882747}" type="parTrans" cxnId="{A1A1533F-B6AC-4C45-AB79-07FF93C5800D}">
      <dgm:prSet/>
      <dgm:spPr/>
      <dgm:t>
        <a:bodyPr/>
        <a:lstStyle/>
        <a:p>
          <a:endParaRPr lang="en-US"/>
        </a:p>
      </dgm:t>
    </dgm:pt>
    <dgm:pt modelId="{1EC45861-7D62-472A-AD25-85C758C19FF8}" type="sibTrans" cxnId="{A1A1533F-B6AC-4C45-AB79-07FF93C5800D}">
      <dgm:prSet/>
      <dgm:spPr/>
      <dgm:t>
        <a:bodyPr/>
        <a:lstStyle/>
        <a:p>
          <a:endParaRPr lang="en-US"/>
        </a:p>
      </dgm:t>
    </dgm:pt>
    <dgm:pt modelId="{BD521895-8D4F-4338-AE0E-3E179872EEE8}">
      <dgm:prSet custT="1"/>
      <dgm:spPr>
        <a:solidFill>
          <a:srgbClr val="00954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n-US" sz="1800" b="1" i="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Challenge members</a:t>
          </a:r>
          <a:endParaRPr lang="en-US" sz="1800" i="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0FD2189F-36BF-4BC5-8DAF-C0D60FA72284}" type="parTrans" cxnId="{47D526D2-8F4D-4C0C-BA5C-5EC808182690}">
      <dgm:prSet/>
      <dgm:spPr/>
      <dgm:t>
        <a:bodyPr/>
        <a:lstStyle/>
        <a:p>
          <a:endParaRPr lang="en-US"/>
        </a:p>
      </dgm:t>
    </dgm:pt>
    <dgm:pt modelId="{8DE7B170-A44A-4F23-82D0-C53D54B44AA2}" type="sibTrans" cxnId="{47D526D2-8F4D-4C0C-BA5C-5EC808182690}">
      <dgm:prSet/>
      <dgm:spPr/>
      <dgm:t>
        <a:bodyPr/>
        <a:lstStyle/>
        <a:p>
          <a:endParaRPr lang="en-US"/>
        </a:p>
      </dgm:t>
    </dgm:pt>
    <dgm:pt modelId="{11A6844B-D3D5-48F8-AB36-D6A57DC8D605}">
      <dgm:prSet custT="1"/>
      <dgm:spPr>
        <a:solidFill>
          <a:srgbClr val="00954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n-US" sz="1800" b="1"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age-appropriate and </a:t>
          </a:r>
          <a:endParaRPr lang="en-US" sz="18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0FDD146B-00EB-4CC3-BE66-6FB1DC0F0AAB}" type="parTrans" cxnId="{1357A247-5761-4A6D-916B-A7550D457A03}">
      <dgm:prSet/>
      <dgm:spPr/>
      <dgm:t>
        <a:bodyPr/>
        <a:lstStyle/>
        <a:p>
          <a:endParaRPr lang="en-US"/>
        </a:p>
      </dgm:t>
    </dgm:pt>
    <dgm:pt modelId="{BEE18CEF-7A18-4982-B223-615C6DB40DE0}" type="sibTrans" cxnId="{1357A247-5761-4A6D-916B-A7550D457A03}">
      <dgm:prSet/>
      <dgm:spPr/>
      <dgm:t>
        <a:bodyPr/>
        <a:lstStyle/>
        <a:p>
          <a:endParaRPr lang="en-US"/>
        </a:p>
      </dgm:t>
    </dgm:pt>
    <dgm:pt modelId="{C5619C54-AFE2-42D0-B9F5-E71724426906}" type="pres">
      <dgm:prSet presAssocID="{61B8EBE4-9454-42E4-AA4B-7C2825A2C264}" presName="Name0" presStyleCnt="0">
        <dgm:presLayoutVars>
          <dgm:chMax val="7"/>
          <dgm:chPref val="7"/>
          <dgm:dir/>
          <dgm:animOne val="branch"/>
          <dgm:animLvl val="lvl"/>
        </dgm:presLayoutVars>
      </dgm:prSet>
      <dgm:spPr/>
    </dgm:pt>
    <dgm:pt modelId="{DDFAD1F3-AD62-4CB8-BA8D-735E9D987375}" type="pres">
      <dgm:prSet presAssocID="{F0F3B7C8-8490-4616-9BC5-FA024F0984B3}" presName="ParentComposite" presStyleCnt="0"/>
      <dgm:spPr/>
    </dgm:pt>
    <dgm:pt modelId="{B69A2F99-D7A9-45B1-9DC2-8645DAEFF7B4}" type="pres">
      <dgm:prSet presAssocID="{F0F3B7C8-8490-4616-9BC5-FA024F0984B3}" presName="Chord" presStyleLbl="bgShp" presStyleIdx="0" presStyleCnt="3" custLinFactNeighborX="-372" custLinFactNeighborY="-38334"/>
      <dgm:spPr>
        <a:solidFill>
          <a:srgbClr val="009543">
            <a:alpha val="40000"/>
          </a:srgbClr>
        </a:solidFill>
        <a:ln>
          <a:solidFill>
            <a:srgbClr val="009543"/>
          </a:solidFill>
        </a:ln>
        <a:scene3d>
          <a:camera prst="orthographicFront"/>
          <a:lightRig rig="threePt" dir="t"/>
        </a:scene3d>
        <a:sp3d>
          <a:bevelT prst="slope"/>
        </a:sp3d>
      </dgm:spPr>
    </dgm:pt>
    <dgm:pt modelId="{BF60D294-D188-4689-B331-1B21D285B844}" type="pres">
      <dgm:prSet presAssocID="{F0F3B7C8-8490-4616-9BC5-FA024F0984B3}" presName="Pie" presStyleLbl="alignNode1" presStyleIdx="0" presStyleCnt="3" custLinFactNeighborX="-465" custLinFactNeighborY="-47917"/>
      <dgm:spPr>
        <a:solidFill>
          <a:srgbClr val="009543">
            <a:alpha val="38824"/>
          </a:srgbClr>
        </a:solidFill>
        <a:ln>
          <a:solidFill>
            <a:srgbClr val="FEFFFF"/>
          </a:solidFill>
        </a:ln>
        <a:scene3d>
          <a:camera prst="orthographicFront"/>
          <a:lightRig rig="threePt" dir="t"/>
        </a:scene3d>
        <a:sp3d>
          <a:bevelT/>
        </a:sp3d>
      </dgm:spPr>
    </dgm:pt>
    <dgm:pt modelId="{188D0D81-5467-49F2-B1EC-84B41FF2F09C}" type="pres">
      <dgm:prSet presAssocID="{F0F3B7C8-8490-4616-9BC5-FA024F0984B3}" presName="Parent" presStyleLbl="revTx" presStyleIdx="0" presStyleCnt="6" custScaleX="88089" custScaleY="157838" custLinFactNeighborX="25425" custLinFactNeighborY="17056">
        <dgm:presLayoutVars>
          <dgm:chMax val="1"/>
          <dgm:chPref val="1"/>
          <dgm:bulletEnabled val="1"/>
        </dgm:presLayoutVars>
      </dgm:prSet>
      <dgm:spPr/>
    </dgm:pt>
    <dgm:pt modelId="{E4815753-A1AA-40F3-80F8-DC5AE8388D3F}" type="pres">
      <dgm:prSet presAssocID="{58468AF8-3593-4B82-BBD8-AE4E830E2855}" presName="negSibTrans" presStyleCnt="0"/>
      <dgm:spPr/>
    </dgm:pt>
    <dgm:pt modelId="{F67DA6D9-97B9-4DB2-AA18-4C5160859413}" type="pres">
      <dgm:prSet presAssocID="{F0F3B7C8-8490-4616-9BC5-FA024F0984B3}" presName="composite" presStyleCnt="0"/>
      <dgm:spPr/>
    </dgm:pt>
    <dgm:pt modelId="{205F24A9-C2BC-4FAA-AF94-71060FE9073F}" type="pres">
      <dgm:prSet presAssocID="{F0F3B7C8-8490-4616-9BC5-FA024F0984B3}" presName="Child" presStyleLbl="revTx" presStyleIdx="1" presStyleCnt="6" custScaleX="146410" custScaleY="146410">
        <dgm:presLayoutVars>
          <dgm:chMax val="0"/>
          <dgm:chPref val="0"/>
          <dgm:bulletEnabled val="1"/>
        </dgm:presLayoutVars>
      </dgm:prSet>
      <dgm:spPr/>
    </dgm:pt>
    <dgm:pt modelId="{5810C7E4-5800-49D4-9DA2-D56139FDB6C6}" type="pres">
      <dgm:prSet presAssocID="{8B3D3E3C-E780-49FA-8245-78229DAB45AB}" presName="sibTrans" presStyleCnt="0"/>
      <dgm:spPr/>
    </dgm:pt>
    <dgm:pt modelId="{971E839C-9615-45E7-87A0-F3231A328DA0}" type="pres">
      <dgm:prSet presAssocID="{93A45F68-8185-44EE-8BE8-A3E9D51E35C2}" presName="ParentComposite" presStyleCnt="0"/>
      <dgm:spPr/>
    </dgm:pt>
    <dgm:pt modelId="{3ABD3B67-5FDA-4EC8-ADA0-01B7F4F4F1B2}" type="pres">
      <dgm:prSet presAssocID="{93A45F68-8185-44EE-8BE8-A3E9D51E35C2}" presName="Chord" presStyleLbl="bgShp" presStyleIdx="1" presStyleCnt="3" custLinFactNeighborX="-6243" custLinFactNeighborY="-41447"/>
      <dgm:spPr>
        <a:solidFill>
          <a:srgbClr val="009543">
            <a:alpha val="40000"/>
          </a:srgbClr>
        </a:solidFill>
        <a:ln>
          <a:solidFill>
            <a:srgbClr val="009543"/>
          </a:solidFill>
        </a:ln>
        <a:scene3d>
          <a:camera prst="orthographicFront"/>
          <a:lightRig rig="threePt" dir="t"/>
        </a:scene3d>
        <a:sp3d>
          <a:bevelT prst="slope"/>
        </a:sp3d>
      </dgm:spPr>
    </dgm:pt>
    <dgm:pt modelId="{D377719F-03B4-453D-80E9-CF7344368792}" type="pres">
      <dgm:prSet presAssocID="{93A45F68-8185-44EE-8BE8-A3E9D51E35C2}" presName="Pie" presStyleLbl="alignNode1" presStyleIdx="1" presStyleCnt="3" custLinFactNeighborX="-7803" custLinFactNeighborY="-51809"/>
      <dgm:spPr>
        <a:solidFill>
          <a:srgbClr val="009543">
            <a:alpha val="40000"/>
          </a:srgbClr>
        </a:solidFill>
        <a:ln>
          <a:solidFill>
            <a:srgbClr val="FEFFFF"/>
          </a:solidFill>
        </a:ln>
        <a:scene3d>
          <a:camera prst="orthographicFront"/>
          <a:lightRig rig="threePt" dir="t"/>
        </a:scene3d>
        <a:sp3d>
          <a:bevelT/>
        </a:sp3d>
      </dgm:spPr>
    </dgm:pt>
    <dgm:pt modelId="{04BDBA5B-0BC5-4139-B6EA-F42131BD9A78}" type="pres">
      <dgm:prSet presAssocID="{93A45F68-8185-44EE-8BE8-A3E9D51E35C2}" presName="Parent" presStyleLbl="revTx" presStyleIdx="2" presStyleCnt="6" custScaleX="89836" custScaleY="157361" custLinFactNeighborX="15520" custLinFactNeighborY="18426">
        <dgm:presLayoutVars>
          <dgm:chMax val="1"/>
          <dgm:chPref val="1"/>
          <dgm:bulletEnabled val="1"/>
        </dgm:presLayoutVars>
      </dgm:prSet>
      <dgm:spPr/>
    </dgm:pt>
    <dgm:pt modelId="{BA15DAD5-5588-40E5-B41E-C507AC7B9488}" type="pres">
      <dgm:prSet presAssocID="{925BF5BF-9D09-4C5C-A1E9-B9335A53513A}" presName="negSibTrans" presStyleCnt="0"/>
      <dgm:spPr/>
    </dgm:pt>
    <dgm:pt modelId="{D276E340-9680-4897-9BC7-AAF70B991815}" type="pres">
      <dgm:prSet presAssocID="{93A45F68-8185-44EE-8BE8-A3E9D51E35C2}" presName="composite" presStyleCnt="0"/>
      <dgm:spPr/>
    </dgm:pt>
    <dgm:pt modelId="{B62DCF9E-6F41-4615-A7F5-256A6EE7CBDE}" type="pres">
      <dgm:prSet presAssocID="{93A45F68-8185-44EE-8BE8-A3E9D51E35C2}" presName="Child" presStyleLbl="revTx" presStyleIdx="3" presStyleCnt="6" custScaleX="146410" custScaleY="146410">
        <dgm:presLayoutVars>
          <dgm:chMax val="0"/>
          <dgm:chPref val="0"/>
          <dgm:bulletEnabled val="1"/>
        </dgm:presLayoutVars>
      </dgm:prSet>
      <dgm:spPr/>
    </dgm:pt>
    <dgm:pt modelId="{C108C684-34E4-4AE9-AD07-BE8EDFF735EB}" type="pres">
      <dgm:prSet presAssocID="{ACDA1D0E-C7F7-4B1B-BA35-21555EEE49F3}" presName="sibTrans" presStyleCnt="0"/>
      <dgm:spPr/>
    </dgm:pt>
    <dgm:pt modelId="{A957318B-6547-40F8-AD27-7D99FDDAAD07}" type="pres">
      <dgm:prSet presAssocID="{E2C52A64-BA6E-4969-BCE2-FD71B910DF72}" presName="ParentComposite" presStyleCnt="0"/>
      <dgm:spPr/>
    </dgm:pt>
    <dgm:pt modelId="{3DACFAE8-3891-4969-ABAE-2B9D65E1CF71}" type="pres">
      <dgm:prSet presAssocID="{E2C52A64-BA6E-4969-BCE2-FD71B910DF72}" presName="Chord" presStyleLbl="bgShp" presStyleIdx="2" presStyleCnt="3" custLinFactNeighborX="-6250" custLinFactNeighborY="-38750"/>
      <dgm:spPr>
        <a:solidFill>
          <a:srgbClr val="009543">
            <a:alpha val="40000"/>
          </a:srgbClr>
        </a:solidFill>
        <a:ln>
          <a:solidFill>
            <a:srgbClr val="009543"/>
          </a:solidFill>
        </a:ln>
        <a:scene3d>
          <a:camera prst="orthographicFront"/>
          <a:lightRig rig="threePt" dir="t"/>
        </a:scene3d>
        <a:sp3d>
          <a:bevelT prst="slope"/>
        </a:sp3d>
      </dgm:spPr>
    </dgm:pt>
    <dgm:pt modelId="{F0D57644-EBBE-41C8-9CD5-95B5EF15F662}" type="pres">
      <dgm:prSet presAssocID="{E2C52A64-BA6E-4969-BCE2-FD71B910DF72}" presName="Pie" presStyleLbl="alignNode1" presStyleIdx="2" presStyleCnt="3" custLinFactNeighborX="-10234" custLinFactNeighborY="-51561"/>
      <dgm:spPr>
        <a:solidFill>
          <a:srgbClr val="009543">
            <a:alpha val="40000"/>
          </a:srgbClr>
        </a:solidFill>
        <a:ln>
          <a:solidFill>
            <a:srgbClr val="FEFFFF"/>
          </a:solidFill>
        </a:ln>
        <a:scene3d>
          <a:camera prst="orthographicFront"/>
          <a:lightRig rig="threePt" dir="t"/>
        </a:scene3d>
        <a:sp3d>
          <a:bevelT/>
        </a:sp3d>
      </dgm:spPr>
    </dgm:pt>
    <dgm:pt modelId="{AB481A66-1E83-4A55-89A1-77DD2EA5C74E}" type="pres">
      <dgm:prSet presAssocID="{E2C52A64-BA6E-4969-BCE2-FD71B910DF72}" presName="Parent" presStyleLbl="revTx" presStyleIdx="4" presStyleCnt="6" custScaleX="83436" custScaleY="161051" custLinFactNeighborX="25000" custLinFactNeighborY="17672">
        <dgm:presLayoutVars>
          <dgm:chMax val="1"/>
          <dgm:chPref val="1"/>
          <dgm:bulletEnabled val="1"/>
        </dgm:presLayoutVars>
      </dgm:prSet>
      <dgm:spPr/>
    </dgm:pt>
    <dgm:pt modelId="{D879998C-0E50-4828-A18E-882712011344}" type="pres">
      <dgm:prSet presAssocID="{349F4CB3-81B2-4962-90FE-94C39006A76A}" presName="negSibTrans" presStyleCnt="0"/>
      <dgm:spPr/>
    </dgm:pt>
    <dgm:pt modelId="{44485E71-3F9E-4FFC-893A-A4B36D543BA6}" type="pres">
      <dgm:prSet presAssocID="{E2C52A64-BA6E-4969-BCE2-FD71B910DF72}" presName="composite" presStyleCnt="0"/>
      <dgm:spPr/>
    </dgm:pt>
    <dgm:pt modelId="{52402FEF-CB98-4515-B373-0D2AFEBD43E6}" type="pres">
      <dgm:prSet presAssocID="{E2C52A64-BA6E-4969-BCE2-FD71B910DF72}" presName="Child" presStyleLbl="revTx" presStyleIdx="5" presStyleCnt="6" custScaleX="146410" custScaleY="146410">
        <dgm:presLayoutVars>
          <dgm:chMax val="0"/>
          <dgm:chPref val="0"/>
          <dgm:bulletEnabled val="1"/>
        </dgm:presLayoutVars>
      </dgm:prSet>
      <dgm:spPr/>
    </dgm:pt>
  </dgm:ptLst>
  <dgm:cxnLst>
    <dgm:cxn modelId="{256E3803-17AC-4BA6-85D0-86A05D0D7365}" type="presOf" srcId="{56F3FFED-B12D-4DC0-93A7-DA2E7D9B79D8}" destId="{B62DCF9E-6F41-4615-A7F5-256A6EE7CBDE}" srcOrd="0" destOrd="4" presId="urn:microsoft.com/office/officeart/2009/3/layout/PieProcess"/>
    <dgm:cxn modelId="{CA052607-A69C-488C-A75C-832487BE44B4}" type="presOf" srcId="{F0F3B7C8-8490-4616-9BC5-FA024F0984B3}" destId="{188D0D81-5467-49F2-B1EC-84B41FF2F09C}" srcOrd="0" destOrd="0" presId="urn:microsoft.com/office/officeart/2009/3/layout/PieProcess"/>
    <dgm:cxn modelId="{B0C95F0B-B6AC-427C-BA13-1ECDCDE0C619}" type="presOf" srcId="{11A6844B-D3D5-48F8-AB36-D6A57DC8D605}" destId="{205F24A9-C2BC-4FAA-AF94-71060FE9073F}" srcOrd="0" destOrd="2" presId="urn:microsoft.com/office/officeart/2009/3/layout/PieProcess"/>
    <dgm:cxn modelId="{BDB3960B-1C9D-4405-BE43-EA5B7CDE445F}" type="presOf" srcId="{2B169987-2984-4278-A74C-6872A26B6554}" destId="{B62DCF9E-6F41-4615-A7F5-256A6EE7CBDE}" srcOrd="0" destOrd="0" presId="urn:microsoft.com/office/officeart/2009/3/layout/PieProcess"/>
    <dgm:cxn modelId="{0D6F7C0E-2850-464B-B32F-1F7C6880A84F}" srcId="{F0F3B7C8-8490-4616-9BC5-FA024F0984B3}" destId="{223FA6A8-FADA-4B9F-9C10-41BC5BBE2BD4}" srcOrd="0" destOrd="0" parTransId="{3EF8C3A2-50BA-4D19-936E-579908FE52BD}" sibTransId="{58468AF8-3593-4B82-BBD8-AE4E830E2855}"/>
    <dgm:cxn modelId="{4881BC0F-E143-4746-AD44-F38B11A75FBF}" type="presOf" srcId="{E2C52A64-BA6E-4969-BCE2-FD71B910DF72}" destId="{AB481A66-1E83-4A55-89A1-77DD2EA5C74E}" srcOrd="0" destOrd="0" presId="urn:microsoft.com/office/officeart/2009/3/layout/PieProcess"/>
    <dgm:cxn modelId="{D9057015-6EC5-4A5D-A6B5-1D0B0B1D3A07}" type="presOf" srcId="{EA2F4713-0975-4398-AA15-03C6D60497EB}" destId="{52402FEF-CB98-4515-B373-0D2AFEBD43E6}" srcOrd="0" destOrd="3" presId="urn:microsoft.com/office/officeart/2009/3/layout/PieProcess"/>
    <dgm:cxn modelId="{FC652C16-7889-410F-94F5-DDF15E358A5B}" type="presOf" srcId="{3E9E9EBE-9F76-49E3-B822-D5ECD5696ABD}" destId="{52402FEF-CB98-4515-B373-0D2AFEBD43E6}" srcOrd="0" destOrd="4" presId="urn:microsoft.com/office/officeart/2009/3/layout/PieProcess"/>
    <dgm:cxn modelId="{0BFDEE21-FFF5-4C29-928B-0B191252080A}" srcId="{5AD9B6D1-1377-4F9C-9A15-C2A340A06991}" destId="{3E9E9EBE-9F76-49E3-B822-D5ECD5696ABD}" srcOrd="1" destOrd="0" parTransId="{5D608F88-47EE-42A7-8585-453E0D4AC1E3}" sibTransId="{B9043FCF-0325-4C0E-BF0F-F6C86818ABF8}"/>
    <dgm:cxn modelId="{CEC8E62B-DE66-48D6-A0FF-F2F9F3516730}" srcId="{E2C52A64-BA6E-4969-BCE2-FD71B910DF72}" destId="{40E15E70-4BA8-49F0-B123-5A170C7E6BE6}" srcOrd="1" destOrd="0" parTransId="{8838FF1F-FFAA-4308-AA7D-5A2D3479C214}" sibTransId="{8F1A01D8-90EB-449E-9CAB-963C2524765D}"/>
    <dgm:cxn modelId="{9AB6CE2E-9BF8-4BFD-A816-0488B68BB1C8}" type="presOf" srcId="{44489F0B-CB81-431F-8C4E-26A8CDFC36FE}" destId="{52402FEF-CB98-4515-B373-0D2AFEBD43E6}" srcOrd="0" destOrd="7" presId="urn:microsoft.com/office/officeart/2009/3/layout/PieProcess"/>
    <dgm:cxn modelId="{5AFF6033-0DCB-45A1-AA8D-C69DACEE2532}" type="presOf" srcId="{324FBA63-C0DD-4983-B4D7-6AB6384E442A}" destId="{52402FEF-CB98-4515-B373-0D2AFEBD43E6}" srcOrd="0" destOrd="1" presId="urn:microsoft.com/office/officeart/2009/3/layout/PieProcess"/>
    <dgm:cxn modelId="{E07D913A-CE9F-43D7-9BF4-877122108468}" srcId="{93A45F68-8185-44EE-8BE8-A3E9D51E35C2}" destId="{2B169987-2984-4278-A74C-6872A26B6554}" srcOrd="0" destOrd="0" parTransId="{D9874610-C15A-40B8-B0F7-371B176180DB}" sibTransId="{925BF5BF-9D09-4C5C-A1E9-B9335A53513A}"/>
    <dgm:cxn modelId="{CDE6463C-0BC1-41B5-8665-99FBFDF195DD}" srcId="{61B8EBE4-9454-42E4-AA4B-7C2825A2C264}" destId="{F0F3B7C8-8490-4616-9BC5-FA024F0984B3}" srcOrd="0" destOrd="0" parTransId="{76DF2BFA-946A-47E3-B191-877ABD554E92}" sibTransId="{8B3D3E3C-E780-49FA-8245-78229DAB45AB}"/>
    <dgm:cxn modelId="{A1A1533F-B6AC-4C45-AB79-07FF93C5800D}" srcId="{40E15E70-4BA8-49F0-B123-5A170C7E6BE6}" destId="{44489F0B-CB81-431F-8C4E-26A8CDFC36FE}" srcOrd="1" destOrd="0" parTransId="{4F163DF3-5297-413A-9FFD-4DAD9A882747}" sibTransId="{1EC45861-7D62-472A-AD25-85C758C19FF8}"/>
    <dgm:cxn modelId="{A69D9445-EAC3-4D44-A66C-6A03E493F439}" srcId="{24FFA84E-CC56-4490-B85B-94821BF30F58}" destId="{1D7CADE8-CAF2-4A4E-B8CA-7C4E85D54640}" srcOrd="1" destOrd="0" parTransId="{1077FECD-E53D-45FD-B3D6-F2FDA3EDDE77}" sibTransId="{2540D519-B850-44C6-A8D5-14B6215C9593}"/>
    <dgm:cxn modelId="{D61A4247-092C-47E3-83E5-786F66E936BB}" srcId="{F0F3B7C8-8490-4616-9BC5-FA024F0984B3}" destId="{24FFA84E-CC56-4490-B85B-94821BF30F58}" srcOrd="1" destOrd="0" parTransId="{C912855A-2886-4298-A772-39C7BDAFCA40}" sibTransId="{CD81D29A-5AC2-4F2E-BA9D-5EAA3EE8E6E9}"/>
    <dgm:cxn modelId="{1357A247-5761-4A6D-916B-A7550D457A03}" srcId="{24FFA84E-CC56-4490-B85B-94821BF30F58}" destId="{11A6844B-D3D5-48F8-AB36-D6A57DC8D605}" srcOrd="0" destOrd="0" parTransId="{0FDD146B-00EB-4CC3-BE66-6FB1DC0F0AAB}" sibTransId="{BEE18CEF-7A18-4982-B223-615C6DB40DE0}"/>
    <dgm:cxn modelId="{D29FAD48-BBDD-46EB-AAAE-A14D5198178A}" srcId="{4FB3F4F8-439A-40CF-A87B-8CEFD29AB2D2}" destId="{53BDB788-31AA-4E94-8D48-693F1FE826E5}" srcOrd="1" destOrd="0" parTransId="{CEC048BC-A83B-4ABC-A2F2-3AC5E88E0280}" sibTransId="{620F9F72-91CB-4552-A250-FAA0907F645F}"/>
    <dgm:cxn modelId="{00A9FA4B-17CC-4163-8A40-FC118E197946}" srcId="{93A45F68-8185-44EE-8BE8-A3E9D51E35C2}" destId="{38A00EE3-ADE2-4FF4-BEE7-82CE0417BB58}" srcOrd="2" destOrd="0" parTransId="{8B66896D-6565-4AA1-BFA8-6F7FFA5A080B}" sibTransId="{82DB4726-F487-409E-80C9-79E91EAC311B}"/>
    <dgm:cxn modelId="{0CCB5550-616E-45BB-94EF-99DF41F7CF8B}" srcId="{38A00EE3-ADE2-4FF4-BEE7-82CE0417BB58}" destId="{2CAD1AF2-3015-415F-A8CE-2FEE5463E6C1}" srcOrd="3" destOrd="0" parTransId="{3E419D42-5B85-48A5-B9E6-D2691B82CE76}" sibTransId="{1D8F9500-FC64-4022-B8C6-44427FABDB66}"/>
    <dgm:cxn modelId="{9978B752-00A3-4123-A327-F9FCEC6D4A2A}" srcId="{93A45F68-8185-44EE-8BE8-A3E9D51E35C2}" destId="{F0263C6C-708A-4CB2-BAF7-670E3E5E321E}" srcOrd="1" destOrd="0" parTransId="{594E7DC4-C17D-44AB-8016-B923A7279A6D}" sibTransId="{47C76AFE-1E2F-4255-84DD-982FCBB67DD6}"/>
    <dgm:cxn modelId="{963B9A53-B4D2-49AE-B4C3-3395BEFD4E1D}" type="presOf" srcId="{4FB3F4F8-439A-40CF-A87B-8CEFD29AB2D2}" destId="{B62DCF9E-6F41-4615-A7F5-256A6EE7CBDE}" srcOrd="0" destOrd="7" presId="urn:microsoft.com/office/officeart/2009/3/layout/PieProcess"/>
    <dgm:cxn modelId="{37F7D65A-E315-4C4B-9A72-D631B7199553}" type="presOf" srcId="{646262B8-C448-4FE3-B465-0C9E8813B9C4}" destId="{205F24A9-C2BC-4FAA-AF94-71060FE9073F}" srcOrd="0" destOrd="4" presId="urn:microsoft.com/office/officeart/2009/3/layout/PieProcess"/>
    <dgm:cxn modelId="{8E752A5C-5749-4D9A-9959-B875B99FDAB9}" type="presOf" srcId="{38A00EE3-ADE2-4FF4-BEE7-82CE0417BB58}" destId="{B62DCF9E-6F41-4615-A7F5-256A6EE7CBDE}" srcOrd="0" destOrd="2" presId="urn:microsoft.com/office/officeart/2009/3/layout/PieProcess"/>
    <dgm:cxn modelId="{14123C5C-4D1A-4570-985C-A406CF1A04E8}" srcId="{5AD9B6D1-1377-4F9C-9A15-C2A340A06991}" destId="{EA2F4713-0975-4398-AA15-03C6D60497EB}" srcOrd="0" destOrd="0" parTransId="{EA648822-83A4-482A-AF78-F2FA444D970B}" sibTransId="{24D32A74-E6A6-4AEB-9C94-B4EB3DDC3A61}"/>
    <dgm:cxn modelId="{3999B35F-DC39-4AC5-B692-9BAE88A2B15A}" type="presOf" srcId="{40E15E70-4BA8-49F0-B123-5A170C7E6BE6}" destId="{52402FEF-CB98-4515-B373-0D2AFEBD43E6}" srcOrd="0" destOrd="5" presId="urn:microsoft.com/office/officeart/2009/3/layout/PieProcess"/>
    <dgm:cxn modelId="{E9EA0F63-6338-43B4-88CB-12F42B10A833}" type="presOf" srcId="{61B8EBE4-9454-42E4-AA4B-7C2825A2C264}" destId="{C5619C54-AFE2-42D0-B9F5-E71724426906}" srcOrd="0" destOrd="0" presId="urn:microsoft.com/office/officeart/2009/3/layout/PieProcess"/>
    <dgm:cxn modelId="{9F886373-406F-490E-AC60-BBC10C21D403}" type="presOf" srcId="{93A45F68-8185-44EE-8BE8-A3E9D51E35C2}" destId="{04BDBA5B-0BC5-4139-B6EA-F42131BD9A78}" srcOrd="0" destOrd="0" presId="urn:microsoft.com/office/officeart/2009/3/layout/PieProcess"/>
    <dgm:cxn modelId="{4FFDAB7D-35E8-406B-AC67-9FDABDCF075F}" type="presOf" srcId="{085BF916-51BB-4517-B292-51EB0CFBD25E}" destId="{B62DCF9E-6F41-4615-A7F5-256A6EE7CBDE}" srcOrd="0" destOrd="5" presId="urn:microsoft.com/office/officeart/2009/3/layout/PieProcess"/>
    <dgm:cxn modelId="{93B9D68D-D75F-41E3-9EF9-FA3410E15E7D}" type="presOf" srcId="{53BDB788-31AA-4E94-8D48-693F1FE826E5}" destId="{B62DCF9E-6F41-4615-A7F5-256A6EE7CBDE}" srcOrd="0" destOrd="9" presId="urn:microsoft.com/office/officeart/2009/3/layout/PieProcess"/>
    <dgm:cxn modelId="{171A378E-B8AC-42FA-9943-D55C13914176}" srcId="{40E15E70-4BA8-49F0-B123-5A170C7E6BE6}" destId="{298085A7-00B0-4DEA-BE2A-7CA09DCACD42}" srcOrd="0" destOrd="0" parTransId="{D3093A6C-939C-4C8E-96D4-7B97ABC67BAA}" sibTransId="{D50C61DD-C395-4FCF-A024-CB6781297EA3}"/>
    <dgm:cxn modelId="{20B9A890-7665-4E1B-A2CD-5E8CE2A44E55}" type="presOf" srcId="{24FFA84E-CC56-4490-B85B-94821BF30F58}" destId="{205F24A9-C2BC-4FAA-AF94-71060FE9073F}" srcOrd="0" destOrd="1" presId="urn:microsoft.com/office/officeart/2009/3/layout/PieProcess"/>
    <dgm:cxn modelId="{50566191-E9D4-485F-8EB1-5D112019A086}" srcId="{E2C52A64-BA6E-4969-BCE2-FD71B910DF72}" destId="{EE34E2AC-3ED6-46DD-B74D-BE5C17EFC9B9}" srcOrd="0" destOrd="0" parTransId="{1D8DDEF3-148A-4713-AC9B-5684B0DECC3A}" sibTransId="{349F4CB3-81B2-4962-90FE-94C39006A76A}"/>
    <dgm:cxn modelId="{D4018392-5B65-4549-BABD-A949AFD2541C}" type="presOf" srcId="{298085A7-00B0-4DEA-BE2A-7CA09DCACD42}" destId="{52402FEF-CB98-4515-B373-0D2AFEBD43E6}" srcOrd="0" destOrd="6" presId="urn:microsoft.com/office/officeart/2009/3/layout/PieProcess"/>
    <dgm:cxn modelId="{6FF45EA1-DF73-4AF1-BD4B-1C7C6E43185F}" srcId="{38A00EE3-ADE2-4FF4-BEE7-82CE0417BB58}" destId="{085BF916-51BB-4517-B292-51EB0CFBD25E}" srcOrd="2" destOrd="0" parTransId="{7D03CE14-06CC-4ACD-9F0E-E85A7D8B9265}" sibTransId="{3BEBDEA9-36C3-49EC-AC5C-399D3C50963C}"/>
    <dgm:cxn modelId="{BD3475A3-BFB4-4B08-ACD1-6F7D74D8FA1B}" srcId="{4FB3F4F8-439A-40CF-A87B-8CEFD29AB2D2}" destId="{57A4E24C-A857-4916-9C99-B762E8B653FA}" srcOrd="0" destOrd="0" parTransId="{A07718FF-CC98-4D31-9973-9F3DDF681C5E}" sibTransId="{C6C47846-A271-4647-BE6D-23D4B38F4806}"/>
    <dgm:cxn modelId="{FDFA3BA5-A364-4578-B030-93A95C3038C0}" srcId="{61B8EBE4-9454-42E4-AA4B-7C2825A2C264}" destId="{E2C52A64-BA6E-4969-BCE2-FD71B910DF72}" srcOrd="2" destOrd="0" parTransId="{BFA8BD71-B3E9-4D86-8318-3A16D451B154}" sibTransId="{5CC8B746-013E-47B2-BE46-070F988680EE}"/>
    <dgm:cxn modelId="{3521D2B3-8424-4CD7-B78F-C7AF8E785250}" type="presOf" srcId="{57A4E24C-A857-4916-9C99-B762E8B653FA}" destId="{B62DCF9E-6F41-4615-A7F5-256A6EE7CBDE}" srcOrd="0" destOrd="8" presId="urn:microsoft.com/office/officeart/2009/3/layout/PieProcess"/>
    <dgm:cxn modelId="{A2DEABBA-4229-4E47-B61D-4D3E1B2466A7}" type="presOf" srcId="{223FA6A8-FADA-4B9F-9C10-41BC5BBE2BD4}" destId="{205F24A9-C2BC-4FAA-AF94-71060FE9073F}" srcOrd="0" destOrd="0" presId="urn:microsoft.com/office/officeart/2009/3/layout/PieProcess"/>
    <dgm:cxn modelId="{742D26C6-0688-4039-9605-BFFC3AF5C94F}" srcId="{EE34E2AC-3ED6-46DD-B74D-BE5C17EFC9B9}" destId="{5AD9B6D1-1377-4F9C-9A15-C2A340A06991}" srcOrd="1" destOrd="0" parTransId="{81D7EE38-F67B-4DA7-9A4B-08136917894A}" sibTransId="{7DE9FE83-76DD-4589-8B54-B2107D9802E8}"/>
    <dgm:cxn modelId="{58C15ED1-5FC3-4347-849D-A4F603F68191}" type="presOf" srcId="{EE34E2AC-3ED6-46DD-B74D-BE5C17EFC9B9}" destId="{52402FEF-CB98-4515-B373-0D2AFEBD43E6}" srcOrd="0" destOrd="0" presId="urn:microsoft.com/office/officeart/2009/3/layout/PieProcess"/>
    <dgm:cxn modelId="{47D526D2-8F4D-4C0C-BA5C-5EC808182690}" srcId="{40E15E70-4BA8-49F0-B123-5A170C7E6BE6}" destId="{BD521895-8D4F-4338-AE0E-3E179872EEE8}" srcOrd="2" destOrd="0" parTransId="{0FD2189F-36BF-4BC5-8DAF-C0D60FA72284}" sibTransId="{8DE7B170-A44A-4F23-82D0-C53D54B44AA2}"/>
    <dgm:cxn modelId="{D6F518D3-43AB-4B01-B5E0-8B3505F5A3C1}" type="presOf" srcId="{1D7CADE8-CAF2-4A4E-B8CA-7C4E85D54640}" destId="{205F24A9-C2BC-4FAA-AF94-71060FE9073F}" srcOrd="0" destOrd="3" presId="urn:microsoft.com/office/officeart/2009/3/layout/PieProcess"/>
    <dgm:cxn modelId="{2FDC5AD3-4E5C-4D44-9539-25FD17E6473A}" type="presOf" srcId="{5AD9B6D1-1377-4F9C-9A15-C2A340A06991}" destId="{52402FEF-CB98-4515-B373-0D2AFEBD43E6}" srcOrd="0" destOrd="2" presId="urn:microsoft.com/office/officeart/2009/3/layout/PieProcess"/>
    <dgm:cxn modelId="{BBFC53D4-B1B1-44D9-AD19-CF56EFED54D2}" type="presOf" srcId="{7619B012-7E45-4772-939A-56B43F88DD4C}" destId="{B62DCF9E-6F41-4615-A7F5-256A6EE7CBDE}" srcOrd="0" destOrd="3" presId="urn:microsoft.com/office/officeart/2009/3/layout/PieProcess"/>
    <dgm:cxn modelId="{D6864DD5-0791-4318-9AD1-7BFF55DF53AD}" type="presOf" srcId="{BD521895-8D4F-4338-AE0E-3E179872EEE8}" destId="{52402FEF-CB98-4515-B373-0D2AFEBD43E6}" srcOrd="0" destOrd="8" presId="urn:microsoft.com/office/officeart/2009/3/layout/PieProcess"/>
    <dgm:cxn modelId="{690873D8-983F-48E1-A6F9-728802235663}" type="presOf" srcId="{2CAD1AF2-3015-415F-A8CE-2FEE5463E6C1}" destId="{B62DCF9E-6F41-4615-A7F5-256A6EE7CBDE}" srcOrd="0" destOrd="6" presId="urn:microsoft.com/office/officeart/2009/3/layout/PieProcess"/>
    <dgm:cxn modelId="{CFBE43E1-3208-468B-8F65-5A556C4D5CA6}" type="presOf" srcId="{F0263C6C-708A-4CB2-BAF7-670E3E5E321E}" destId="{B62DCF9E-6F41-4615-A7F5-256A6EE7CBDE}" srcOrd="0" destOrd="1" presId="urn:microsoft.com/office/officeart/2009/3/layout/PieProcess"/>
    <dgm:cxn modelId="{EC9CFEE4-A501-40EB-BDB8-76701AF5AF2C}" srcId="{93A45F68-8185-44EE-8BE8-A3E9D51E35C2}" destId="{4FB3F4F8-439A-40CF-A87B-8CEFD29AB2D2}" srcOrd="3" destOrd="0" parTransId="{DB9AC7F7-79FD-4563-B982-0CEDA756B2DF}" sibTransId="{C312162D-B0D0-4DFA-A93F-90B64461793E}"/>
    <dgm:cxn modelId="{1A4B9CE7-57F3-4031-872D-8F680372B730}" srcId="{61B8EBE4-9454-42E4-AA4B-7C2825A2C264}" destId="{93A45F68-8185-44EE-8BE8-A3E9D51E35C2}" srcOrd="1" destOrd="0" parTransId="{3BA9670A-F7AF-4A23-B219-514D91B86528}" sibTransId="{ACDA1D0E-C7F7-4B1B-BA35-21555EEE49F3}"/>
    <dgm:cxn modelId="{A6D648EA-E79D-45EC-BF92-C4658E4B3328}" srcId="{38A00EE3-ADE2-4FF4-BEE7-82CE0417BB58}" destId="{56F3FFED-B12D-4DC0-93A7-DA2E7D9B79D8}" srcOrd="1" destOrd="0" parTransId="{17AD0C68-C034-43BB-AE88-798C85D098EC}" sibTransId="{87073E2E-E7D8-4A75-BA8E-0F23E8337AB5}"/>
    <dgm:cxn modelId="{4883B1ED-3A3A-433E-AE1C-5B414D1BB4D5}" srcId="{F0F3B7C8-8490-4616-9BC5-FA024F0984B3}" destId="{646262B8-C448-4FE3-B465-0C9E8813B9C4}" srcOrd="2" destOrd="0" parTransId="{712A2C39-EEE9-4A6C-81AB-C7BB3304BEE5}" sibTransId="{2499872A-23E9-4E35-91A6-4E8E669E188F}"/>
    <dgm:cxn modelId="{17B4C8F3-F4E4-42E2-925F-9A652A2AC3D7}" srcId="{EE34E2AC-3ED6-46DD-B74D-BE5C17EFC9B9}" destId="{324FBA63-C0DD-4983-B4D7-6AB6384E442A}" srcOrd="0" destOrd="0" parTransId="{A356EB5E-F7BA-44BE-9EA3-B3507CA09062}" sibTransId="{55A4E910-99AE-45DA-A433-A5117CCEB087}"/>
    <dgm:cxn modelId="{15AF88FA-A849-46EB-B05B-1747BC5A9A0F}" srcId="{38A00EE3-ADE2-4FF4-BEE7-82CE0417BB58}" destId="{7619B012-7E45-4772-939A-56B43F88DD4C}" srcOrd="0" destOrd="0" parTransId="{DAB6869E-B318-4912-82C2-33D52FBA25EF}" sibTransId="{AD4AD47D-B59E-456A-B75E-7FB3C74EE3CF}"/>
    <dgm:cxn modelId="{E3AA6480-8192-4EEE-BC3B-9425F5B3B05C}" type="presParOf" srcId="{C5619C54-AFE2-42D0-B9F5-E71724426906}" destId="{DDFAD1F3-AD62-4CB8-BA8D-735E9D987375}" srcOrd="0" destOrd="0" presId="urn:microsoft.com/office/officeart/2009/3/layout/PieProcess"/>
    <dgm:cxn modelId="{19B7D1A2-584D-4CD0-9AC4-9A8C9EDDD1D7}" type="presParOf" srcId="{DDFAD1F3-AD62-4CB8-BA8D-735E9D987375}" destId="{B69A2F99-D7A9-45B1-9DC2-8645DAEFF7B4}" srcOrd="0" destOrd="0" presId="urn:microsoft.com/office/officeart/2009/3/layout/PieProcess"/>
    <dgm:cxn modelId="{FB3B8434-0CC2-427C-860D-B0DB362C6FFE}" type="presParOf" srcId="{DDFAD1F3-AD62-4CB8-BA8D-735E9D987375}" destId="{BF60D294-D188-4689-B331-1B21D285B844}" srcOrd="1" destOrd="0" presId="urn:microsoft.com/office/officeart/2009/3/layout/PieProcess"/>
    <dgm:cxn modelId="{69665CEA-3B65-49B5-A6F9-006846A7E924}" type="presParOf" srcId="{DDFAD1F3-AD62-4CB8-BA8D-735E9D987375}" destId="{188D0D81-5467-49F2-B1EC-84B41FF2F09C}" srcOrd="2" destOrd="0" presId="urn:microsoft.com/office/officeart/2009/3/layout/PieProcess"/>
    <dgm:cxn modelId="{7C149F99-2CC6-4739-811A-ADDA7D9D970F}" type="presParOf" srcId="{C5619C54-AFE2-42D0-B9F5-E71724426906}" destId="{E4815753-A1AA-40F3-80F8-DC5AE8388D3F}" srcOrd="1" destOrd="0" presId="urn:microsoft.com/office/officeart/2009/3/layout/PieProcess"/>
    <dgm:cxn modelId="{4857C876-74DE-491F-8DEB-E0A641D6892E}" type="presParOf" srcId="{C5619C54-AFE2-42D0-B9F5-E71724426906}" destId="{F67DA6D9-97B9-4DB2-AA18-4C5160859413}" srcOrd="2" destOrd="0" presId="urn:microsoft.com/office/officeart/2009/3/layout/PieProcess"/>
    <dgm:cxn modelId="{9CBF2079-A55F-4FE8-88B0-DC8014213900}" type="presParOf" srcId="{F67DA6D9-97B9-4DB2-AA18-4C5160859413}" destId="{205F24A9-C2BC-4FAA-AF94-71060FE9073F}" srcOrd="0" destOrd="0" presId="urn:microsoft.com/office/officeart/2009/3/layout/PieProcess"/>
    <dgm:cxn modelId="{17896257-1D7B-4B14-9A2F-2E33FC518022}" type="presParOf" srcId="{C5619C54-AFE2-42D0-B9F5-E71724426906}" destId="{5810C7E4-5800-49D4-9DA2-D56139FDB6C6}" srcOrd="3" destOrd="0" presId="urn:microsoft.com/office/officeart/2009/3/layout/PieProcess"/>
    <dgm:cxn modelId="{582E0EC3-F7D8-4770-8F73-81D9ABC88F36}" type="presParOf" srcId="{C5619C54-AFE2-42D0-B9F5-E71724426906}" destId="{971E839C-9615-45E7-87A0-F3231A328DA0}" srcOrd="4" destOrd="0" presId="urn:microsoft.com/office/officeart/2009/3/layout/PieProcess"/>
    <dgm:cxn modelId="{B0697EED-F07D-4D2D-8152-9BC03670567C}" type="presParOf" srcId="{971E839C-9615-45E7-87A0-F3231A328DA0}" destId="{3ABD3B67-5FDA-4EC8-ADA0-01B7F4F4F1B2}" srcOrd="0" destOrd="0" presId="urn:microsoft.com/office/officeart/2009/3/layout/PieProcess"/>
    <dgm:cxn modelId="{9F0851EF-7E91-4F75-9CE9-AC0BB394CE63}" type="presParOf" srcId="{971E839C-9615-45E7-87A0-F3231A328DA0}" destId="{D377719F-03B4-453D-80E9-CF7344368792}" srcOrd="1" destOrd="0" presId="urn:microsoft.com/office/officeart/2009/3/layout/PieProcess"/>
    <dgm:cxn modelId="{D7E5E2D7-34F0-4806-B065-736D81AE2042}" type="presParOf" srcId="{971E839C-9615-45E7-87A0-F3231A328DA0}" destId="{04BDBA5B-0BC5-4139-B6EA-F42131BD9A78}" srcOrd="2" destOrd="0" presId="urn:microsoft.com/office/officeart/2009/3/layout/PieProcess"/>
    <dgm:cxn modelId="{A7DFDC93-10FD-471E-8586-7D0818120122}" type="presParOf" srcId="{C5619C54-AFE2-42D0-B9F5-E71724426906}" destId="{BA15DAD5-5588-40E5-B41E-C507AC7B9488}" srcOrd="5" destOrd="0" presId="urn:microsoft.com/office/officeart/2009/3/layout/PieProcess"/>
    <dgm:cxn modelId="{6B663B0A-92F0-4A46-9F7A-A41A77ECF775}" type="presParOf" srcId="{C5619C54-AFE2-42D0-B9F5-E71724426906}" destId="{D276E340-9680-4897-9BC7-AAF70B991815}" srcOrd="6" destOrd="0" presId="urn:microsoft.com/office/officeart/2009/3/layout/PieProcess"/>
    <dgm:cxn modelId="{A6232C73-48AE-4593-B2C5-83AB5CB97EDE}" type="presParOf" srcId="{D276E340-9680-4897-9BC7-AAF70B991815}" destId="{B62DCF9E-6F41-4615-A7F5-256A6EE7CBDE}" srcOrd="0" destOrd="0" presId="urn:microsoft.com/office/officeart/2009/3/layout/PieProcess"/>
    <dgm:cxn modelId="{822474D5-318C-43C4-8F66-65F75E1010C5}" type="presParOf" srcId="{C5619C54-AFE2-42D0-B9F5-E71724426906}" destId="{C108C684-34E4-4AE9-AD07-BE8EDFF735EB}" srcOrd="7" destOrd="0" presId="urn:microsoft.com/office/officeart/2009/3/layout/PieProcess"/>
    <dgm:cxn modelId="{E0A2A4AE-000F-48EE-AB57-DE90E83781B2}" type="presParOf" srcId="{C5619C54-AFE2-42D0-B9F5-E71724426906}" destId="{A957318B-6547-40F8-AD27-7D99FDDAAD07}" srcOrd="8" destOrd="0" presId="urn:microsoft.com/office/officeart/2009/3/layout/PieProcess"/>
    <dgm:cxn modelId="{A0F8C665-6FC6-4662-86BF-7C83D8C66EE3}" type="presParOf" srcId="{A957318B-6547-40F8-AD27-7D99FDDAAD07}" destId="{3DACFAE8-3891-4969-ABAE-2B9D65E1CF71}" srcOrd="0" destOrd="0" presId="urn:microsoft.com/office/officeart/2009/3/layout/PieProcess"/>
    <dgm:cxn modelId="{25F0AD52-6DCE-41AB-8992-C4AD9F10B811}" type="presParOf" srcId="{A957318B-6547-40F8-AD27-7D99FDDAAD07}" destId="{F0D57644-EBBE-41C8-9CD5-95B5EF15F662}" srcOrd="1" destOrd="0" presId="urn:microsoft.com/office/officeart/2009/3/layout/PieProcess"/>
    <dgm:cxn modelId="{579A7C93-1036-4A9B-9ADC-4928545F8C4D}" type="presParOf" srcId="{A957318B-6547-40F8-AD27-7D99FDDAAD07}" destId="{AB481A66-1E83-4A55-89A1-77DD2EA5C74E}" srcOrd="2" destOrd="0" presId="urn:microsoft.com/office/officeart/2009/3/layout/PieProcess"/>
    <dgm:cxn modelId="{EFE9D73F-6922-46A3-A49E-1E01B2FE7492}" type="presParOf" srcId="{C5619C54-AFE2-42D0-B9F5-E71724426906}" destId="{D879998C-0E50-4828-A18E-882712011344}" srcOrd="9" destOrd="0" presId="urn:microsoft.com/office/officeart/2009/3/layout/PieProcess"/>
    <dgm:cxn modelId="{28A140F9-0456-4DB6-9A68-9EE4AE77467A}" type="presParOf" srcId="{C5619C54-AFE2-42D0-B9F5-E71724426906}" destId="{44485E71-3F9E-4FFC-893A-A4B36D543BA6}" srcOrd="10" destOrd="0" presId="urn:microsoft.com/office/officeart/2009/3/layout/PieProcess"/>
    <dgm:cxn modelId="{01D520FD-E537-4515-89C4-B7BDFE68353F}" type="presParOf" srcId="{44485E71-3F9E-4FFC-893A-A4B36D543BA6}" destId="{52402FEF-CB98-4515-B373-0D2AFEBD43E6}" srcOrd="0" destOrd="0" presId="urn:microsoft.com/office/officeart/2009/3/layout/Pi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E24A46-04D1-4339-A682-ED2E983C045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C094917F-E316-4CE6-99A9-55421B3760A7}">
      <dgm:prSet custT="1"/>
      <dgm:spPr>
        <a:solidFill>
          <a:srgbClr val="009543"/>
        </a:solidFill>
        <a:ln>
          <a:noFill/>
        </a:ln>
        <a:effectLst/>
        <a:scene3d>
          <a:camera prst="orthographicFront"/>
          <a:lightRig rig="threePt" dir="t"/>
        </a:scene3d>
        <a:sp3d>
          <a:bevelT/>
        </a:sp3d>
      </dgm:spPr>
      <dgm:t>
        <a:bodyPr/>
        <a:lstStyle/>
        <a:p>
          <a:pPr rtl="0"/>
          <a:r>
            <a:rPr lang="en-US" sz="6000" b="1" dirty="0">
              <a:effectLst>
                <a:outerShdw blurRad="38100" dist="38100" dir="2700000" algn="tl">
                  <a:srgbClr val="000000">
                    <a:alpha val="43137"/>
                  </a:srgbClr>
                </a:outerShdw>
              </a:effectLst>
              <a:latin typeface="Arial Black" panose="020B0A04020102020204" pitchFamily="34" charset="0"/>
            </a:rPr>
            <a:t>4-H Colors </a:t>
          </a:r>
        </a:p>
      </dgm:t>
    </dgm:pt>
    <dgm:pt modelId="{FBC7DB44-D050-44E5-9673-D07ADF4AEA39}" type="parTrans" cxnId="{1DBD5C25-5F6F-49A0-AF5B-32F538A0ACE0}">
      <dgm:prSet/>
      <dgm:spPr/>
      <dgm:t>
        <a:bodyPr/>
        <a:lstStyle/>
        <a:p>
          <a:endParaRPr lang="en-US"/>
        </a:p>
      </dgm:t>
    </dgm:pt>
    <dgm:pt modelId="{4EC19906-22A2-4BD2-BBA0-9BF05F903AAD}" type="sibTrans" cxnId="{1DBD5C25-5F6F-49A0-AF5B-32F538A0ACE0}">
      <dgm:prSet/>
      <dgm:spPr/>
      <dgm:t>
        <a:bodyPr/>
        <a:lstStyle/>
        <a:p>
          <a:endParaRPr lang="en-US"/>
        </a:p>
      </dgm:t>
    </dgm:pt>
    <dgm:pt modelId="{494FE0F4-9C6F-403A-BF3A-625E217213E4}">
      <dgm:prSet/>
      <dgm:spPr>
        <a:solidFill>
          <a:srgbClr val="009543"/>
        </a:solidFill>
        <a:ln>
          <a:noFill/>
        </a:ln>
        <a:effectLst/>
        <a:scene3d>
          <a:camera prst="orthographicFront"/>
          <a:lightRig rig="threePt" dir="t"/>
        </a:scene3d>
        <a:sp3d>
          <a:bevelT/>
        </a:sp3d>
      </dgm:spPr>
      <dgm:t>
        <a:bodyPr/>
        <a:lstStyle/>
        <a:p>
          <a:pPr rtl="0"/>
          <a:r>
            <a:rPr lang="en-US" b="1" u="sng"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Green</a:t>
          </a:r>
          <a:r>
            <a:rPr lang="en-US"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 is nature’s most common color and is symbolic of </a:t>
          </a:r>
          <a:r>
            <a:rPr lang="en-US" b="1" i="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springtime,</a:t>
          </a:r>
          <a:r>
            <a:rPr lang="en-US"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b="1" i="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life</a:t>
          </a:r>
          <a:r>
            <a:rPr lang="en-US"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a:t>
          </a:r>
          <a:r>
            <a:rPr lang="en-US" b="1" i="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youth</a:t>
          </a:r>
          <a:r>
            <a:rPr lang="en-US" b="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dgm:t>
    </dgm:pt>
    <dgm:pt modelId="{314FC06A-6B87-42A2-A300-D10CE97B6883}" type="parTrans" cxnId="{D57264A5-26D0-4496-B395-F33367D2B1D1}">
      <dgm:prSet/>
      <dgm:spPr>
        <a:ln>
          <a:noFill/>
        </a:ln>
      </dgm:spPr>
      <dgm:t>
        <a:bodyPr/>
        <a:lstStyle/>
        <a:p>
          <a:endParaRPr lang="en-US"/>
        </a:p>
      </dgm:t>
    </dgm:pt>
    <dgm:pt modelId="{DBE16C4C-D92C-4216-9D69-205A62CB2DB9}" type="sibTrans" cxnId="{D57264A5-26D0-4496-B395-F33367D2B1D1}">
      <dgm:prSet/>
      <dgm:spPr/>
      <dgm:t>
        <a:bodyPr/>
        <a:lstStyle/>
        <a:p>
          <a:endParaRPr lang="en-US"/>
        </a:p>
      </dgm:t>
    </dgm:pt>
    <dgm:pt modelId="{6ABC100E-01FF-4136-BD09-5425837EF00B}">
      <dgm:prSet/>
      <dgm:spPr>
        <a:solidFill>
          <a:srgbClr val="FEFFFF"/>
        </a:solidFill>
        <a:ln w="76200">
          <a:solidFill>
            <a:srgbClr val="009543"/>
          </a:solidFill>
        </a:ln>
        <a:effectLst/>
        <a:scene3d>
          <a:camera prst="orthographicFront"/>
          <a:lightRig rig="threePt" dir="t"/>
        </a:scene3d>
        <a:sp3d>
          <a:bevelT/>
        </a:sp3d>
      </dgm:spPr>
      <dgm:t>
        <a:bodyPr/>
        <a:lstStyle/>
        <a:p>
          <a:pPr rtl="0"/>
          <a:r>
            <a:rPr lang="en-US" b="1" u="sng"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White</a:t>
          </a:r>
          <a:r>
            <a:rPr lang="en-US" b="1"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symbolizes </a:t>
          </a:r>
          <a:r>
            <a:rPr lang="en-US" b="1" i="1"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purity</a:t>
          </a:r>
          <a:r>
            <a:rPr lang="en-US" b="1"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a:t>
          </a:r>
          <a:r>
            <a:rPr lang="en-US" b="1" i="1"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high ideals</a:t>
          </a:r>
        </a:p>
      </dgm:t>
    </dgm:pt>
    <dgm:pt modelId="{0D9573C1-041E-4F72-B3DC-6BAEFBC5FA39}" type="parTrans" cxnId="{F3090C6E-9ABF-4678-A18F-CE02E79CE955}">
      <dgm:prSet/>
      <dgm:spPr>
        <a:ln>
          <a:noFill/>
        </a:ln>
      </dgm:spPr>
      <dgm:t>
        <a:bodyPr/>
        <a:lstStyle/>
        <a:p>
          <a:endParaRPr lang="en-US"/>
        </a:p>
      </dgm:t>
    </dgm:pt>
    <dgm:pt modelId="{B986EE1C-3D03-492D-9763-28364F611A19}" type="sibTrans" cxnId="{F3090C6E-9ABF-4678-A18F-CE02E79CE955}">
      <dgm:prSet/>
      <dgm:spPr/>
      <dgm:t>
        <a:bodyPr/>
        <a:lstStyle/>
        <a:p>
          <a:endParaRPr lang="en-US"/>
        </a:p>
      </dgm:t>
    </dgm:pt>
    <dgm:pt modelId="{5F645FD5-56EC-4AEB-86A6-08B65CDC5B5F}" type="pres">
      <dgm:prSet presAssocID="{2DE24A46-04D1-4339-A682-ED2E983C0451}" presName="hierChild1" presStyleCnt="0">
        <dgm:presLayoutVars>
          <dgm:orgChart val="1"/>
          <dgm:chPref val="1"/>
          <dgm:dir/>
          <dgm:animOne val="branch"/>
          <dgm:animLvl val="lvl"/>
          <dgm:resizeHandles/>
        </dgm:presLayoutVars>
      </dgm:prSet>
      <dgm:spPr/>
    </dgm:pt>
    <dgm:pt modelId="{D46B31F0-007D-427D-847F-AFD5941658D2}" type="pres">
      <dgm:prSet presAssocID="{C094917F-E316-4CE6-99A9-55421B3760A7}" presName="hierRoot1" presStyleCnt="0">
        <dgm:presLayoutVars>
          <dgm:hierBranch val="init"/>
        </dgm:presLayoutVars>
      </dgm:prSet>
      <dgm:spPr/>
    </dgm:pt>
    <dgm:pt modelId="{1DA427EF-2E14-497B-8DD8-129E7608646A}" type="pres">
      <dgm:prSet presAssocID="{C094917F-E316-4CE6-99A9-55421B3760A7}" presName="rootComposite1" presStyleCnt="0"/>
      <dgm:spPr/>
    </dgm:pt>
    <dgm:pt modelId="{720650D9-198F-4D84-8987-5338D3B9B36A}" type="pres">
      <dgm:prSet presAssocID="{C094917F-E316-4CE6-99A9-55421B3760A7}" presName="rootText1" presStyleLbl="node0" presStyleIdx="0" presStyleCnt="1" custScaleX="293287" custScaleY="82332">
        <dgm:presLayoutVars>
          <dgm:chPref val="3"/>
        </dgm:presLayoutVars>
      </dgm:prSet>
      <dgm:spPr>
        <a:prstGeom prst="roundRect">
          <a:avLst/>
        </a:prstGeom>
      </dgm:spPr>
    </dgm:pt>
    <dgm:pt modelId="{FFF8E50D-969B-4390-B2D7-25BB2E5AFC80}" type="pres">
      <dgm:prSet presAssocID="{C094917F-E316-4CE6-99A9-55421B3760A7}" presName="rootConnector1" presStyleLbl="node1" presStyleIdx="0" presStyleCnt="0"/>
      <dgm:spPr/>
    </dgm:pt>
    <dgm:pt modelId="{2D4936E2-AF28-4F7B-8A47-878C9A67717E}" type="pres">
      <dgm:prSet presAssocID="{C094917F-E316-4CE6-99A9-55421B3760A7}" presName="hierChild2" presStyleCnt="0"/>
      <dgm:spPr/>
    </dgm:pt>
    <dgm:pt modelId="{739BA498-4418-41D0-A7AF-C8CDEA9873B8}" type="pres">
      <dgm:prSet presAssocID="{314FC06A-6B87-42A2-A300-D10CE97B6883}" presName="Name37" presStyleLbl="parChTrans1D2" presStyleIdx="0" presStyleCnt="2"/>
      <dgm:spPr/>
    </dgm:pt>
    <dgm:pt modelId="{5385C984-BF67-4F2F-B286-F4261498E714}" type="pres">
      <dgm:prSet presAssocID="{494FE0F4-9C6F-403A-BF3A-625E217213E4}" presName="hierRoot2" presStyleCnt="0">
        <dgm:presLayoutVars>
          <dgm:hierBranch val="init"/>
        </dgm:presLayoutVars>
      </dgm:prSet>
      <dgm:spPr/>
    </dgm:pt>
    <dgm:pt modelId="{1B7AAAE2-EEBB-4B33-84ED-87047BD4A506}" type="pres">
      <dgm:prSet presAssocID="{494FE0F4-9C6F-403A-BF3A-625E217213E4}" presName="rootComposite" presStyleCnt="0"/>
      <dgm:spPr/>
    </dgm:pt>
    <dgm:pt modelId="{206EFE94-08CB-4B76-8B7A-E967E7ABA2CE}" type="pres">
      <dgm:prSet presAssocID="{494FE0F4-9C6F-403A-BF3A-625E217213E4}" presName="rootText" presStyleLbl="node2" presStyleIdx="0" presStyleCnt="2" custScaleX="133100" custScaleY="291994">
        <dgm:presLayoutVars>
          <dgm:chPref val="3"/>
        </dgm:presLayoutVars>
      </dgm:prSet>
      <dgm:spPr>
        <a:prstGeom prst="roundRect">
          <a:avLst/>
        </a:prstGeom>
      </dgm:spPr>
    </dgm:pt>
    <dgm:pt modelId="{40FA3DA6-AB14-42B1-B88C-3B363B83CD7F}" type="pres">
      <dgm:prSet presAssocID="{494FE0F4-9C6F-403A-BF3A-625E217213E4}" presName="rootConnector" presStyleLbl="node2" presStyleIdx="0" presStyleCnt="2"/>
      <dgm:spPr/>
    </dgm:pt>
    <dgm:pt modelId="{7F4A3B5A-0B0E-4D48-803A-1CCE283B2382}" type="pres">
      <dgm:prSet presAssocID="{494FE0F4-9C6F-403A-BF3A-625E217213E4}" presName="hierChild4" presStyleCnt="0"/>
      <dgm:spPr/>
    </dgm:pt>
    <dgm:pt modelId="{2D253B2E-B7FF-4117-9758-6AA0C9043B44}" type="pres">
      <dgm:prSet presAssocID="{494FE0F4-9C6F-403A-BF3A-625E217213E4}" presName="hierChild5" presStyleCnt="0"/>
      <dgm:spPr/>
    </dgm:pt>
    <dgm:pt modelId="{4E8C3F2A-9742-4884-8641-F7FF9EE56A60}" type="pres">
      <dgm:prSet presAssocID="{0D9573C1-041E-4F72-B3DC-6BAEFBC5FA39}" presName="Name37" presStyleLbl="parChTrans1D2" presStyleIdx="1" presStyleCnt="2"/>
      <dgm:spPr/>
    </dgm:pt>
    <dgm:pt modelId="{16DD1CCD-AB1D-4115-A33B-44A7394AECAF}" type="pres">
      <dgm:prSet presAssocID="{6ABC100E-01FF-4136-BD09-5425837EF00B}" presName="hierRoot2" presStyleCnt="0">
        <dgm:presLayoutVars>
          <dgm:hierBranch val="init"/>
        </dgm:presLayoutVars>
      </dgm:prSet>
      <dgm:spPr/>
    </dgm:pt>
    <dgm:pt modelId="{4CCAC630-3928-4D44-9592-352D4038EEEC}" type="pres">
      <dgm:prSet presAssocID="{6ABC100E-01FF-4136-BD09-5425837EF00B}" presName="rootComposite" presStyleCnt="0"/>
      <dgm:spPr/>
    </dgm:pt>
    <dgm:pt modelId="{E62493E7-432E-4A3D-8334-81E7C2473C3C}" type="pres">
      <dgm:prSet presAssocID="{6ABC100E-01FF-4136-BD09-5425837EF00B}" presName="rootText" presStyleLbl="node2" presStyleIdx="1" presStyleCnt="2" custScaleX="133100" custScaleY="287357">
        <dgm:presLayoutVars>
          <dgm:chPref val="3"/>
        </dgm:presLayoutVars>
      </dgm:prSet>
      <dgm:spPr>
        <a:prstGeom prst="roundRect">
          <a:avLst/>
        </a:prstGeom>
      </dgm:spPr>
    </dgm:pt>
    <dgm:pt modelId="{0C10BDCE-78CD-49A4-999B-AD4AA9C6A753}" type="pres">
      <dgm:prSet presAssocID="{6ABC100E-01FF-4136-BD09-5425837EF00B}" presName="rootConnector" presStyleLbl="node2" presStyleIdx="1" presStyleCnt="2"/>
      <dgm:spPr/>
    </dgm:pt>
    <dgm:pt modelId="{F3705D7E-33BB-4D9C-AE3A-E5F1E4C59B0E}" type="pres">
      <dgm:prSet presAssocID="{6ABC100E-01FF-4136-BD09-5425837EF00B}" presName="hierChild4" presStyleCnt="0"/>
      <dgm:spPr/>
    </dgm:pt>
    <dgm:pt modelId="{AA0CA619-CAD9-450D-B78D-E301134BA534}" type="pres">
      <dgm:prSet presAssocID="{6ABC100E-01FF-4136-BD09-5425837EF00B}" presName="hierChild5" presStyleCnt="0"/>
      <dgm:spPr/>
    </dgm:pt>
    <dgm:pt modelId="{A9FC1E1E-76F5-47E6-AD2F-372E47AEB476}" type="pres">
      <dgm:prSet presAssocID="{C094917F-E316-4CE6-99A9-55421B3760A7}" presName="hierChild3" presStyleCnt="0"/>
      <dgm:spPr/>
    </dgm:pt>
  </dgm:ptLst>
  <dgm:cxnLst>
    <dgm:cxn modelId="{17B9CC0B-DF17-4A2A-A187-84364E01AF51}" type="presOf" srcId="{2DE24A46-04D1-4339-A682-ED2E983C0451}" destId="{5F645FD5-56EC-4AEB-86A6-08B65CDC5B5F}" srcOrd="0" destOrd="0" presId="urn:microsoft.com/office/officeart/2005/8/layout/orgChart1"/>
    <dgm:cxn modelId="{C60C601A-E555-4B28-910A-8BF639D1B591}" type="presOf" srcId="{6ABC100E-01FF-4136-BD09-5425837EF00B}" destId="{E62493E7-432E-4A3D-8334-81E7C2473C3C}" srcOrd="0" destOrd="0" presId="urn:microsoft.com/office/officeart/2005/8/layout/orgChart1"/>
    <dgm:cxn modelId="{1DBD5C25-5F6F-49A0-AF5B-32F538A0ACE0}" srcId="{2DE24A46-04D1-4339-A682-ED2E983C0451}" destId="{C094917F-E316-4CE6-99A9-55421B3760A7}" srcOrd="0" destOrd="0" parTransId="{FBC7DB44-D050-44E5-9673-D07ADF4AEA39}" sibTransId="{4EC19906-22A2-4BD2-BBA0-9BF05F903AAD}"/>
    <dgm:cxn modelId="{E68DFF62-F60F-4DBB-BD52-733315E890D7}" type="presOf" srcId="{314FC06A-6B87-42A2-A300-D10CE97B6883}" destId="{739BA498-4418-41D0-A7AF-C8CDEA9873B8}" srcOrd="0" destOrd="0" presId="urn:microsoft.com/office/officeart/2005/8/layout/orgChart1"/>
    <dgm:cxn modelId="{F3090C6E-9ABF-4678-A18F-CE02E79CE955}" srcId="{C094917F-E316-4CE6-99A9-55421B3760A7}" destId="{6ABC100E-01FF-4136-BD09-5425837EF00B}" srcOrd="1" destOrd="0" parTransId="{0D9573C1-041E-4F72-B3DC-6BAEFBC5FA39}" sibTransId="{B986EE1C-3D03-492D-9763-28364F611A19}"/>
    <dgm:cxn modelId="{F258AB79-ED6E-4223-BECC-822AA16CCC70}" type="presOf" srcId="{494FE0F4-9C6F-403A-BF3A-625E217213E4}" destId="{40FA3DA6-AB14-42B1-B88C-3B363B83CD7F}" srcOrd="1" destOrd="0" presId="urn:microsoft.com/office/officeart/2005/8/layout/orgChart1"/>
    <dgm:cxn modelId="{616F899E-CEB7-44C1-9602-6E175A86D0BC}" type="presOf" srcId="{C094917F-E316-4CE6-99A9-55421B3760A7}" destId="{720650D9-198F-4D84-8987-5338D3B9B36A}" srcOrd="0" destOrd="0" presId="urn:microsoft.com/office/officeart/2005/8/layout/orgChart1"/>
    <dgm:cxn modelId="{D57264A5-26D0-4496-B395-F33367D2B1D1}" srcId="{C094917F-E316-4CE6-99A9-55421B3760A7}" destId="{494FE0F4-9C6F-403A-BF3A-625E217213E4}" srcOrd="0" destOrd="0" parTransId="{314FC06A-6B87-42A2-A300-D10CE97B6883}" sibTransId="{DBE16C4C-D92C-4216-9D69-205A62CB2DB9}"/>
    <dgm:cxn modelId="{91D0F0A5-4582-4852-8AE6-6E2331E87323}" type="presOf" srcId="{0D9573C1-041E-4F72-B3DC-6BAEFBC5FA39}" destId="{4E8C3F2A-9742-4884-8641-F7FF9EE56A60}" srcOrd="0" destOrd="0" presId="urn:microsoft.com/office/officeart/2005/8/layout/orgChart1"/>
    <dgm:cxn modelId="{A8DFB7DC-F113-42D4-B10C-5DCEC03C2ED3}" type="presOf" srcId="{C094917F-E316-4CE6-99A9-55421B3760A7}" destId="{FFF8E50D-969B-4390-B2D7-25BB2E5AFC80}" srcOrd="1" destOrd="0" presId="urn:microsoft.com/office/officeart/2005/8/layout/orgChart1"/>
    <dgm:cxn modelId="{76721EEC-40B0-4E3D-AB6F-8CF2FBC05953}" type="presOf" srcId="{6ABC100E-01FF-4136-BD09-5425837EF00B}" destId="{0C10BDCE-78CD-49A4-999B-AD4AA9C6A753}" srcOrd="1" destOrd="0" presId="urn:microsoft.com/office/officeart/2005/8/layout/orgChart1"/>
    <dgm:cxn modelId="{E11D04F1-5E8C-4553-991D-DA29C99AD717}" type="presOf" srcId="{494FE0F4-9C6F-403A-BF3A-625E217213E4}" destId="{206EFE94-08CB-4B76-8B7A-E967E7ABA2CE}" srcOrd="0" destOrd="0" presId="urn:microsoft.com/office/officeart/2005/8/layout/orgChart1"/>
    <dgm:cxn modelId="{9C853B18-46D6-48CE-A6AD-D1BF514D1A64}" type="presParOf" srcId="{5F645FD5-56EC-4AEB-86A6-08B65CDC5B5F}" destId="{D46B31F0-007D-427D-847F-AFD5941658D2}" srcOrd="0" destOrd="0" presId="urn:microsoft.com/office/officeart/2005/8/layout/orgChart1"/>
    <dgm:cxn modelId="{271AB70A-CCAA-48C9-94A6-5E450EAA15EF}" type="presParOf" srcId="{D46B31F0-007D-427D-847F-AFD5941658D2}" destId="{1DA427EF-2E14-497B-8DD8-129E7608646A}" srcOrd="0" destOrd="0" presId="urn:microsoft.com/office/officeart/2005/8/layout/orgChart1"/>
    <dgm:cxn modelId="{BFDCEA86-5352-4C82-A42C-33A7C630A2B2}" type="presParOf" srcId="{1DA427EF-2E14-497B-8DD8-129E7608646A}" destId="{720650D9-198F-4D84-8987-5338D3B9B36A}" srcOrd="0" destOrd="0" presId="urn:microsoft.com/office/officeart/2005/8/layout/orgChart1"/>
    <dgm:cxn modelId="{332DEA64-E815-4CF0-B8CA-7AB459F0C06D}" type="presParOf" srcId="{1DA427EF-2E14-497B-8DD8-129E7608646A}" destId="{FFF8E50D-969B-4390-B2D7-25BB2E5AFC80}" srcOrd="1" destOrd="0" presId="urn:microsoft.com/office/officeart/2005/8/layout/orgChart1"/>
    <dgm:cxn modelId="{3B28E802-6BB7-46D8-89EF-6AB539057164}" type="presParOf" srcId="{D46B31F0-007D-427D-847F-AFD5941658D2}" destId="{2D4936E2-AF28-4F7B-8A47-878C9A67717E}" srcOrd="1" destOrd="0" presId="urn:microsoft.com/office/officeart/2005/8/layout/orgChart1"/>
    <dgm:cxn modelId="{1FF5B33A-47A6-4930-9C32-F2DAEBB36091}" type="presParOf" srcId="{2D4936E2-AF28-4F7B-8A47-878C9A67717E}" destId="{739BA498-4418-41D0-A7AF-C8CDEA9873B8}" srcOrd="0" destOrd="0" presId="urn:microsoft.com/office/officeart/2005/8/layout/orgChart1"/>
    <dgm:cxn modelId="{ACDC8474-0BF2-4911-8CA6-715ACD3E7DF9}" type="presParOf" srcId="{2D4936E2-AF28-4F7B-8A47-878C9A67717E}" destId="{5385C984-BF67-4F2F-B286-F4261498E714}" srcOrd="1" destOrd="0" presId="urn:microsoft.com/office/officeart/2005/8/layout/orgChart1"/>
    <dgm:cxn modelId="{138210EF-2D34-4E62-BEF4-926C4F988FA8}" type="presParOf" srcId="{5385C984-BF67-4F2F-B286-F4261498E714}" destId="{1B7AAAE2-EEBB-4B33-84ED-87047BD4A506}" srcOrd="0" destOrd="0" presId="urn:microsoft.com/office/officeart/2005/8/layout/orgChart1"/>
    <dgm:cxn modelId="{4D61F637-DBE1-49EC-8226-916CD582212D}" type="presParOf" srcId="{1B7AAAE2-EEBB-4B33-84ED-87047BD4A506}" destId="{206EFE94-08CB-4B76-8B7A-E967E7ABA2CE}" srcOrd="0" destOrd="0" presId="urn:microsoft.com/office/officeart/2005/8/layout/orgChart1"/>
    <dgm:cxn modelId="{797371BC-B763-413A-8220-7240EBF17ED1}" type="presParOf" srcId="{1B7AAAE2-EEBB-4B33-84ED-87047BD4A506}" destId="{40FA3DA6-AB14-42B1-B88C-3B363B83CD7F}" srcOrd="1" destOrd="0" presId="urn:microsoft.com/office/officeart/2005/8/layout/orgChart1"/>
    <dgm:cxn modelId="{32EE218D-D895-4A9F-8C25-1D16CB76D823}" type="presParOf" srcId="{5385C984-BF67-4F2F-B286-F4261498E714}" destId="{7F4A3B5A-0B0E-4D48-803A-1CCE283B2382}" srcOrd="1" destOrd="0" presId="urn:microsoft.com/office/officeart/2005/8/layout/orgChart1"/>
    <dgm:cxn modelId="{6492CAF6-E546-4124-AE5D-D956ADEF27E7}" type="presParOf" srcId="{5385C984-BF67-4F2F-B286-F4261498E714}" destId="{2D253B2E-B7FF-4117-9758-6AA0C9043B44}" srcOrd="2" destOrd="0" presId="urn:microsoft.com/office/officeart/2005/8/layout/orgChart1"/>
    <dgm:cxn modelId="{F15EF960-3F60-4588-BFCF-B2B655A74EC0}" type="presParOf" srcId="{2D4936E2-AF28-4F7B-8A47-878C9A67717E}" destId="{4E8C3F2A-9742-4884-8641-F7FF9EE56A60}" srcOrd="2" destOrd="0" presId="urn:microsoft.com/office/officeart/2005/8/layout/orgChart1"/>
    <dgm:cxn modelId="{016A5F33-717E-4BA5-A2EB-C2791111869F}" type="presParOf" srcId="{2D4936E2-AF28-4F7B-8A47-878C9A67717E}" destId="{16DD1CCD-AB1D-4115-A33B-44A7394AECAF}" srcOrd="3" destOrd="0" presId="urn:microsoft.com/office/officeart/2005/8/layout/orgChart1"/>
    <dgm:cxn modelId="{52E78B63-90B3-459B-BCE8-90C9C296AFEB}" type="presParOf" srcId="{16DD1CCD-AB1D-4115-A33B-44A7394AECAF}" destId="{4CCAC630-3928-4D44-9592-352D4038EEEC}" srcOrd="0" destOrd="0" presId="urn:microsoft.com/office/officeart/2005/8/layout/orgChart1"/>
    <dgm:cxn modelId="{6D7429AE-AAC7-4494-A8CC-2D9561910982}" type="presParOf" srcId="{4CCAC630-3928-4D44-9592-352D4038EEEC}" destId="{E62493E7-432E-4A3D-8334-81E7C2473C3C}" srcOrd="0" destOrd="0" presId="urn:microsoft.com/office/officeart/2005/8/layout/orgChart1"/>
    <dgm:cxn modelId="{C0E3AA09-6EBD-4B95-9C39-419BE302DE29}" type="presParOf" srcId="{4CCAC630-3928-4D44-9592-352D4038EEEC}" destId="{0C10BDCE-78CD-49A4-999B-AD4AA9C6A753}" srcOrd="1" destOrd="0" presId="urn:microsoft.com/office/officeart/2005/8/layout/orgChart1"/>
    <dgm:cxn modelId="{F38A5658-01F1-403A-8FF1-08EC3E024D78}" type="presParOf" srcId="{16DD1CCD-AB1D-4115-A33B-44A7394AECAF}" destId="{F3705D7E-33BB-4D9C-AE3A-E5F1E4C59B0E}" srcOrd="1" destOrd="0" presId="urn:microsoft.com/office/officeart/2005/8/layout/orgChart1"/>
    <dgm:cxn modelId="{821D9A97-049D-46BB-A13C-D3E6DD96E8EB}" type="presParOf" srcId="{16DD1CCD-AB1D-4115-A33B-44A7394AECAF}" destId="{AA0CA619-CAD9-450D-B78D-E301134BA534}" srcOrd="2" destOrd="0" presId="urn:microsoft.com/office/officeart/2005/8/layout/orgChart1"/>
    <dgm:cxn modelId="{2B38CA8A-56FF-4A44-B256-FB9D81E76B9D}" type="presParOf" srcId="{D46B31F0-007D-427D-847F-AFD5941658D2}" destId="{A9FC1E1E-76F5-47E6-AD2F-372E47AEB476}"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B146E4-893B-4837-99F1-2305D2B4AAD3}" type="doc">
      <dgm:prSet loTypeId="urn:microsoft.com/office/officeart/2005/8/layout/lProcess2" loCatId="list" qsTypeId="urn:microsoft.com/office/officeart/2005/8/quickstyle/simple5" qsCatId="simple" csTypeId="urn:microsoft.com/office/officeart/2005/8/colors/accent0_2" csCatId="mainScheme" phldr="1"/>
      <dgm:spPr/>
      <dgm:t>
        <a:bodyPr/>
        <a:lstStyle/>
        <a:p>
          <a:endParaRPr lang="en-US"/>
        </a:p>
      </dgm:t>
    </dgm:pt>
    <dgm:pt modelId="{2A556753-7131-45A4-922D-6A6347B850F5}">
      <dgm:prSet/>
      <dgm:spPr>
        <a:solidFill>
          <a:srgbClr val="009543">
            <a:alpha val="40000"/>
          </a:srgbClr>
        </a:solidFill>
        <a:ln w="76200">
          <a:solidFill>
            <a:srgbClr val="009543"/>
          </a:solidFill>
        </a:ln>
        <a:scene3d>
          <a:camera prst="orthographicFront"/>
          <a:lightRig rig="threePt" dir="t"/>
        </a:scene3d>
        <a:sp3d>
          <a:bevelT prst="slope"/>
        </a:sp3d>
      </dgm:spPr>
      <dgm:t>
        <a:bodyPr/>
        <a:lstStyle/>
        <a:p>
          <a:pPr rtl="0"/>
          <a:r>
            <a:rPr lang="en-US" b="1" dirty="0">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4-H Meetings Allow Youth</a:t>
          </a:r>
        </a:p>
      </dgm:t>
    </dgm:pt>
    <dgm:pt modelId="{850813FD-9E74-40AC-8032-98E1BC6E7C28}" type="parTrans" cxnId="{FFD01DEF-9138-46C3-8F3F-5F5199C47663}">
      <dgm:prSet/>
      <dgm:spPr/>
      <dgm:t>
        <a:bodyPr/>
        <a:lstStyle/>
        <a:p>
          <a:endParaRPr lang="en-US" b="1">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01A4F3C9-71E2-4F51-9866-39A6CC0FFCDC}" type="sibTrans" cxnId="{FFD01DEF-9138-46C3-8F3F-5F5199C47663}">
      <dgm:prSet/>
      <dgm:spPr/>
      <dgm:t>
        <a:bodyPr/>
        <a:lstStyle/>
        <a:p>
          <a:endParaRPr lang="en-US" b="1">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31FEB903-0242-4CE6-975F-E2F4A59920B1}">
      <dgm:prSet custT="1"/>
      <dgm:spPr/>
      <dgm:t>
        <a:bodyPr/>
        <a:lstStyle/>
        <a:p>
          <a:pPr rtl="0"/>
          <a:r>
            <a:rPr lang="en-US" sz="2400" b="1" dirty="0">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Knowledge and Ideas</a:t>
          </a:r>
        </a:p>
      </dgm:t>
    </dgm:pt>
    <dgm:pt modelId="{EA623DFA-961B-4612-9C2B-674D9EED0248}" type="parTrans" cxnId="{4E712D20-AEF0-41AF-A32E-3CF4C5918591}">
      <dgm:prSet/>
      <dgm:spPr/>
      <dgm:t>
        <a:bodyPr/>
        <a:lstStyle/>
        <a:p>
          <a:endParaRPr lang="en-US" b="1">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7848A71E-D282-4146-A8A0-71705D73902E}" type="sibTrans" cxnId="{4E712D20-AEF0-41AF-A32E-3CF4C5918591}">
      <dgm:prSet/>
      <dgm:spPr/>
      <dgm:t>
        <a:bodyPr/>
        <a:lstStyle/>
        <a:p>
          <a:endParaRPr lang="en-US" b="1">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9CBC74A0-EBA9-4428-9702-46EBF5F3468E}">
      <dgm:prSet custT="1"/>
      <dgm:spPr/>
      <dgm:t>
        <a:bodyPr/>
        <a:lstStyle/>
        <a:p>
          <a:pPr rtl="0"/>
          <a:r>
            <a:rPr lang="en-US" sz="2400" b="1" dirty="0">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Decision Making </a:t>
          </a:r>
        </a:p>
      </dgm:t>
    </dgm:pt>
    <dgm:pt modelId="{66775A21-FDBC-4F93-AC3D-E771E36BC972}" type="parTrans" cxnId="{118C49B3-EF2A-4A99-997D-A57123A21B75}">
      <dgm:prSet/>
      <dgm:spPr/>
      <dgm:t>
        <a:bodyPr/>
        <a:lstStyle/>
        <a:p>
          <a:endParaRPr lang="en-US" b="1">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AF8FA12E-0652-4DB5-A159-8693E27BCB31}" type="sibTrans" cxnId="{118C49B3-EF2A-4A99-997D-A57123A21B75}">
      <dgm:prSet/>
      <dgm:spPr/>
      <dgm:t>
        <a:bodyPr/>
        <a:lstStyle/>
        <a:p>
          <a:endParaRPr lang="en-US" b="1">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B1328E51-1A91-4C04-B0A2-591D577FAAB0}">
      <dgm:prSet custT="1"/>
      <dgm:spPr/>
      <dgm:t>
        <a:bodyPr/>
        <a:lstStyle/>
        <a:p>
          <a:pPr rtl="0"/>
          <a:r>
            <a:rPr lang="en-US" sz="2400" b="1" dirty="0">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Responsibility and Commitment </a:t>
          </a:r>
        </a:p>
      </dgm:t>
    </dgm:pt>
    <dgm:pt modelId="{E4FA30C6-C6ED-4A82-8065-C8C4CFC432BC}" type="parTrans" cxnId="{11107296-FC09-4195-B1EE-8508937517EB}">
      <dgm:prSet/>
      <dgm:spPr/>
      <dgm:t>
        <a:bodyPr/>
        <a:lstStyle/>
        <a:p>
          <a:endParaRPr lang="en-US" b="1">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16D29AFA-92A3-4D8D-A89E-EB6322D07D62}" type="sibTrans" cxnId="{11107296-FC09-4195-B1EE-8508937517EB}">
      <dgm:prSet/>
      <dgm:spPr/>
      <dgm:t>
        <a:bodyPr/>
        <a:lstStyle/>
        <a:p>
          <a:endParaRPr lang="en-US" b="1">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B8A0E73E-7ECA-4F18-8AE2-7810A6CE8913}">
      <dgm:prSet custT="1"/>
      <dgm:spPr/>
      <dgm:t>
        <a:bodyPr/>
        <a:lstStyle/>
        <a:p>
          <a:pPr rtl="0"/>
          <a:r>
            <a:rPr lang="en-US" sz="2400" b="1" dirty="0">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New Friends</a:t>
          </a:r>
        </a:p>
      </dgm:t>
    </dgm:pt>
    <dgm:pt modelId="{23BC9B59-E330-4CF2-A2A1-6F046D4E68FF}" type="parTrans" cxnId="{7BF84648-0A12-4CC4-9BF9-F404D3BACC69}">
      <dgm:prSet/>
      <dgm:spPr/>
      <dgm:t>
        <a:bodyPr/>
        <a:lstStyle/>
        <a:p>
          <a:endParaRPr lang="en-US" b="1">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7AD18BF3-DBE4-416A-B776-49AE4ECF6432}" type="sibTrans" cxnId="{7BF84648-0A12-4CC4-9BF9-F404D3BACC69}">
      <dgm:prSet/>
      <dgm:spPr/>
      <dgm:t>
        <a:bodyPr/>
        <a:lstStyle/>
        <a:p>
          <a:endParaRPr lang="en-US" b="1">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4785AC09-D2AE-462B-B80A-680A5E4DEC70}">
      <dgm:prSet custT="1"/>
      <dgm:spPr/>
      <dgm:t>
        <a:bodyPr/>
        <a:lstStyle/>
        <a:p>
          <a:pPr rtl="0"/>
          <a:r>
            <a:rPr lang="en-US" sz="2400" b="1" dirty="0">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Recreational Activities</a:t>
          </a:r>
        </a:p>
      </dgm:t>
    </dgm:pt>
    <dgm:pt modelId="{F9D75DE8-D6A0-4FA9-B927-5FBF371E9477}" type="parTrans" cxnId="{73FBACC5-7219-40F6-A55F-7252A02DB96B}">
      <dgm:prSet/>
      <dgm:spPr/>
      <dgm:t>
        <a:bodyPr/>
        <a:lstStyle/>
        <a:p>
          <a:endParaRPr lang="en-US" b="1">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B7BEA2E3-0E44-4020-826C-6208CC8B9F22}" type="sibTrans" cxnId="{73FBACC5-7219-40F6-A55F-7252A02DB96B}">
      <dgm:prSet/>
      <dgm:spPr/>
      <dgm:t>
        <a:bodyPr/>
        <a:lstStyle/>
        <a:p>
          <a:endParaRPr lang="en-US" b="1">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13CB634C-9761-462D-8999-3B54005800C5}">
      <dgm:prSet custT="1"/>
      <dgm:spPr/>
      <dgm:t>
        <a:bodyPr/>
        <a:lstStyle/>
        <a:p>
          <a:pPr rtl="0"/>
          <a:r>
            <a:rPr lang="en-US" sz="2400" b="1" dirty="0">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Self-confidence and Leadership</a:t>
          </a:r>
        </a:p>
      </dgm:t>
    </dgm:pt>
    <dgm:pt modelId="{67CE0451-91A2-40E0-8629-CF8E27BFDBF8}" type="parTrans" cxnId="{3611C97A-85C3-461E-A593-7E03F2968683}">
      <dgm:prSet/>
      <dgm:spPr/>
      <dgm:t>
        <a:bodyPr/>
        <a:lstStyle/>
        <a:p>
          <a:endParaRPr lang="en-US" b="1">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FC4D91EF-BB45-4428-941B-39400C123781}" type="sibTrans" cxnId="{3611C97A-85C3-461E-A593-7E03F2968683}">
      <dgm:prSet/>
      <dgm:spPr/>
      <dgm:t>
        <a:bodyPr/>
        <a:lstStyle/>
        <a:p>
          <a:endParaRPr lang="en-US" b="1">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DBDEB704-6D19-4664-9527-56B4DB4010D8}" type="pres">
      <dgm:prSet presAssocID="{97B146E4-893B-4837-99F1-2305D2B4AAD3}" presName="theList" presStyleCnt="0">
        <dgm:presLayoutVars>
          <dgm:dir/>
          <dgm:animLvl val="lvl"/>
          <dgm:resizeHandles val="exact"/>
        </dgm:presLayoutVars>
      </dgm:prSet>
      <dgm:spPr/>
    </dgm:pt>
    <dgm:pt modelId="{B29E02BA-2FE7-4B8C-B880-DDF673F135CE}" type="pres">
      <dgm:prSet presAssocID="{2A556753-7131-45A4-922D-6A6347B850F5}" presName="compNode" presStyleCnt="0"/>
      <dgm:spPr/>
    </dgm:pt>
    <dgm:pt modelId="{219C4EAA-0775-489C-8DAF-71EC2EEADC1B}" type="pres">
      <dgm:prSet presAssocID="{2A556753-7131-45A4-922D-6A6347B850F5}" presName="aNode" presStyleLbl="bgShp" presStyleIdx="0" presStyleCnt="1" custLinFactNeighborY="0"/>
      <dgm:spPr/>
    </dgm:pt>
    <dgm:pt modelId="{BBA76F18-785E-4194-BAA3-4763129C79CB}" type="pres">
      <dgm:prSet presAssocID="{2A556753-7131-45A4-922D-6A6347B850F5}" presName="textNode" presStyleLbl="bgShp" presStyleIdx="0" presStyleCnt="1"/>
      <dgm:spPr/>
    </dgm:pt>
    <dgm:pt modelId="{3234C120-5E3B-479E-B8CF-40B5A9198EF2}" type="pres">
      <dgm:prSet presAssocID="{2A556753-7131-45A4-922D-6A6347B850F5}" presName="compChildNode" presStyleCnt="0"/>
      <dgm:spPr/>
    </dgm:pt>
    <dgm:pt modelId="{EF61BDE1-F955-40AF-B383-514683A143C9}" type="pres">
      <dgm:prSet presAssocID="{2A556753-7131-45A4-922D-6A6347B850F5}" presName="theInnerList" presStyleCnt="0"/>
      <dgm:spPr/>
    </dgm:pt>
    <dgm:pt modelId="{67765C57-5397-4EAF-B26F-E572E6813B32}" type="pres">
      <dgm:prSet presAssocID="{31FEB903-0242-4CE6-975F-E2F4A59920B1}" presName="childNode" presStyleLbl="node1" presStyleIdx="0" presStyleCnt="6">
        <dgm:presLayoutVars>
          <dgm:bulletEnabled val="1"/>
        </dgm:presLayoutVars>
      </dgm:prSet>
      <dgm:spPr/>
    </dgm:pt>
    <dgm:pt modelId="{EF215CD9-E85F-470C-8995-411061A875EC}" type="pres">
      <dgm:prSet presAssocID="{31FEB903-0242-4CE6-975F-E2F4A59920B1}" presName="aSpace2" presStyleCnt="0"/>
      <dgm:spPr/>
    </dgm:pt>
    <dgm:pt modelId="{5B7D8AAF-57C9-45BC-AAE0-5753BFCB319C}" type="pres">
      <dgm:prSet presAssocID="{13CB634C-9761-462D-8999-3B54005800C5}" presName="childNode" presStyleLbl="node1" presStyleIdx="1" presStyleCnt="6">
        <dgm:presLayoutVars>
          <dgm:bulletEnabled val="1"/>
        </dgm:presLayoutVars>
      </dgm:prSet>
      <dgm:spPr/>
    </dgm:pt>
    <dgm:pt modelId="{D1E8AA20-DAA7-4AF0-85D6-12B20879F1CE}" type="pres">
      <dgm:prSet presAssocID="{13CB634C-9761-462D-8999-3B54005800C5}" presName="aSpace2" presStyleCnt="0"/>
      <dgm:spPr/>
    </dgm:pt>
    <dgm:pt modelId="{5733BCF2-58C2-40D0-9137-E3B705A61BD8}" type="pres">
      <dgm:prSet presAssocID="{9CBC74A0-EBA9-4428-9702-46EBF5F3468E}" presName="childNode" presStyleLbl="node1" presStyleIdx="2" presStyleCnt="6">
        <dgm:presLayoutVars>
          <dgm:bulletEnabled val="1"/>
        </dgm:presLayoutVars>
      </dgm:prSet>
      <dgm:spPr/>
    </dgm:pt>
    <dgm:pt modelId="{41894D3E-A5FA-476B-954D-2679111C0A21}" type="pres">
      <dgm:prSet presAssocID="{9CBC74A0-EBA9-4428-9702-46EBF5F3468E}" presName="aSpace2" presStyleCnt="0"/>
      <dgm:spPr/>
    </dgm:pt>
    <dgm:pt modelId="{9A843806-3AEE-46DE-8FF7-C539212A49D8}" type="pres">
      <dgm:prSet presAssocID="{B1328E51-1A91-4C04-B0A2-591D577FAAB0}" presName="childNode" presStyleLbl="node1" presStyleIdx="3" presStyleCnt="6">
        <dgm:presLayoutVars>
          <dgm:bulletEnabled val="1"/>
        </dgm:presLayoutVars>
      </dgm:prSet>
      <dgm:spPr/>
    </dgm:pt>
    <dgm:pt modelId="{1916CAC6-F5A0-4632-BE03-739EF05A19AC}" type="pres">
      <dgm:prSet presAssocID="{B1328E51-1A91-4C04-B0A2-591D577FAAB0}" presName="aSpace2" presStyleCnt="0"/>
      <dgm:spPr/>
    </dgm:pt>
    <dgm:pt modelId="{B46F9291-D102-4DDC-9982-0908EE3B25B2}" type="pres">
      <dgm:prSet presAssocID="{B8A0E73E-7ECA-4F18-8AE2-7810A6CE8913}" presName="childNode" presStyleLbl="node1" presStyleIdx="4" presStyleCnt="6">
        <dgm:presLayoutVars>
          <dgm:bulletEnabled val="1"/>
        </dgm:presLayoutVars>
      </dgm:prSet>
      <dgm:spPr/>
    </dgm:pt>
    <dgm:pt modelId="{F4FF29D3-91E3-4504-8341-E18B5272B811}" type="pres">
      <dgm:prSet presAssocID="{B8A0E73E-7ECA-4F18-8AE2-7810A6CE8913}" presName="aSpace2" presStyleCnt="0"/>
      <dgm:spPr/>
    </dgm:pt>
    <dgm:pt modelId="{5E41FF23-D958-4421-B0C8-39651C15E3D3}" type="pres">
      <dgm:prSet presAssocID="{4785AC09-D2AE-462B-B80A-680A5E4DEC70}" presName="childNode" presStyleLbl="node1" presStyleIdx="5" presStyleCnt="6">
        <dgm:presLayoutVars>
          <dgm:bulletEnabled val="1"/>
        </dgm:presLayoutVars>
      </dgm:prSet>
      <dgm:spPr/>
    </dgm:pt>
  </dgm:ptLst>
  <dgm:cxnLst>
    <dgm:cxn modelId="{977EBD1F-1400-47D5-8FFF-C1F12F2A5F40}" type="presOf" srcId="{B1328E51-1A91-4C04-B0A2-591D577FAAB0}" destId="{9A843806-3AEE-46DE-8FF7-C539212A49D8}" srcOrd="0" destOrd="0" presId="urn:microsoft.com/office/officeart/2005/8/layout/lProcess2"/>
    <dgm:cxn modelId="{4E712D20-AEF0-41AF-A32E-3CF4C5918591}" srcId="{2A556753-7131-45A4-922D-6A6347B850F5}" destId="{31FEB903-0242-4CE6-975F-E2F4A59920B1}" srcOrd="0" destOrd="0" parTransId="{EA623DFA-961B-4612-9C2B-674D9EED0248}" sibTransId="{7848A71E-D282-4146-A8A0-71705D73902E}"/>
    <dgm:cxn modelId="{7BF84648-0A12-4CC4-9BF9-F404D3BACC69}" srcId="{2A556753-7131-45A4-922D-6A6347B850F5}" destId="{B8A0E73E-7ECA-4F18-8AE2-7810A6CE8913}" srcOrd="4" destOrd="0" parTransId="{23BC9B59-E330-4CF2-A2A1-6F046D4E68FF}" sibTransId="{7AD18BF3-DBE4-416A-B776-49AE4ECF6432}"/>
    <dgm:cxn modelId="{48FA7F48-24BC-4B8F-99A0-25DF30AC720A}" type="presOf" srcId="{31FEB903-0242-4CE6-975F-E2F4A59920B1}" destId="{67765C57-5397-4EAF-B26F-E572E6813B32}" srcOrd="0" destOrd="0" presId="urn:microsoft.com/office/officeart/2005/8/layout/lProcess2"/>
    <dgm:cxn modelId="{9A145A53-DD64-4229-B3D2-0C0873CFB7C8}" type="presOf" srcId="{4785AC09-D2AE-462B-B80A-680A5E4DEC70}" destId="{5E41FF23-D958-4421-B0C8-39651C15E3D3}" srcOrd="0" destOrd="0" presId="urn:microsoft.com/office/officeart/2005/8/layout/lProcess2"/>
    <dgm:cxn modelId="{8347226B-7B6F-48C4-97CE-5C057F0BBB15}" type="presOf" srcId="{B8A0E73E-7ECA-4F18-8AE2-7810A6CE8913}" destId="{B46F9291-D102-4DDC-9982-0908EE3B25B2}" srcOrd="0" destOrd="0" presId="urn:microsoft.com/office/officeart/2005/8/layout/lProcess2"/>
    <dgm:cxn modelId="{3611C97A-85C3-461E-A593-7E03F2968683}" srcId="{2A556753-7131-45A4-922D-6A6347B850F5}" destId="{13CB634C-9761-462D-8999-3B54005800C5}" srcOrd="1" destOrd="0" parTransId="{67CE0451-91A2-40E0-8629-CF8E27BFDBF8}" sibTransId="{FC4D91EF-BB45-4428-941B-39400C123781}"/>
    <dgm:cxn modelId="{C6144F7D-53BD-460A-8754-5CAAF637F447}" type="presOf" srcId="{13CB634C-9761-462D-8999-3B54005800C5}" destId="{5B7D8AAF-57C9-45BC-AAE0-5753BFCB319C}" srcOrd="0" destOrd="0" presId="urn:microsoft.com/office/officeart/2005/8/layout/lProcess2"/>
    <dgm:cxn modelId="{11107296-FC09-4195-B1EE-8508937517EB}" srcId="{2A556753-7131-45A4-922D-6A6347B850F5}" destId="{B1328E51-1A91-4C04-B0A2-591D577FAAB0}" srcOrd="3" destOrd="0" parTransId="{E4FA30C6-C6ED-4A82-8065-C8C4CFC432BC}" sibTransId="{16D29AFA-92A3-4D8D-A89E-EB6322D07D62}"/>
    <dgm:cxn modelId="{118C49B3-EF2A-4A99-997D-A57123A21B75}" srcId="{2A556753-7131-45A4-922D-6A6347B850F5}" destId="{9CBC74A0-EBA9-4428-9702-46EBF5F3468E}" srcOrd="2" destOrd="0" parTransId="{66775A21-FDBC-4F93-AC3D-E771E36BC972}" sibTransId="{AF8FA12E-0652-4DB5-A159-8693E27BCB31}"/>
    <dgm:cxn modelId="{B3A77CBA-5849-4FA0-A874-18167214D73A}" type="presOf" srcId="{9CBC74A0-EBA9-4428-9702-46EBF5F3468E}" destId="{5733BCF2-58C2-40D0-9137-E3B705A61BD8}" srcOrd="0" destOrd="0" presId="urn:microsoft.com/office/officeart/2005/8/layout/lProcess2"/>
    <dgm:cxn modelId="{E86922C4-0060-4475-8390-45A33DAF6559}" type="presOf" srcId="{2A556753-7131-45A4-922D-6A6347B850F5}" destId="{BBA76F18-785E-4194-BAA3-4763129C79CB}" srcOrd="1" destOrd="0" presId="urn:microsoft.com/office/officeart/2005/8/layout/lProcess2"/>
    <dgm:cxn modelId="{73FBACC5-7219-40F6-A55F-7252A02DB96B}" srcId="{2A556753-7131-45A4-922D-6A6347B850F5}" destId="{4785AC09-D2AE-462B-B80A-680A5E4DEC70}" srcOrd="5" destOrd="0" parTransId="{F9D75DE8-D6A0-4FA9-B927-5FBF371E9477}" sibTransId="{B7BEA2E3-0E44-4020-826C-6208CC8B9F22}"/>
    <dgm:cxn modelId="{B0D9C5DF-E60F-4CE4-8EE0-91D69063B4B1}" type="presOf" srcId="{2A556753-7131-45A4-922D-6A6347B850F5}" destId="{219C4EAA-0775-489C-8DAF-71EC2EEADC1B}" srcOrd="0" destOrd="0" presId="urn:microsoft.com/office/officeart/2005/8/layout/lProcess2"/>
    <dgm:cxn modelId="{053C47E5-333F-44C8-A31E-A142BF522D79}" type="presOf" srcId="{97B146E4-893B-4837-99F1-2305D2B4AAD3}" destId="{DBDEB704-6D19-4664-9527-56B4DB4010D8}" srcOrd="0" destOrd="0" presId="urn:microsoft.com/office/officeart/2005/8/layout/lProcess2"/>
    <dgm:cxn modelId="{FFD01DEF-9138-46C3-8F3F-5F5199C47663}" srcId="{97B146E4-893B-4837-99F1-2305D2B4AAD3}" destId="{2A556753-7131-45A4-922D-6A6347B850F5}" srcOrd="0" destOrd="0" parTransId="{850813FD-9E74-40AC-8032-98E1BC6E7C28}" sibTransId="{01A4F3C9-71E2-4F51-9866-39A6CC0FFCDC}"/>
    <dgm:cxn modelId="{37B729D6-2B4D-4FA6-951E-51A0974D13C1}" type="presParOf" srcId="{DBDEB704-6D19-4664-9527-56B4DB4010D8}" destId="{B29E02BA-2FE7-4B8C-B880-DDF673F135CE}" srcOrd="0" destOrd="0" presId="urn:microsoft.com/office/officeart/2005/8/layout/lProcess2"/>
    <dgm:cxn modelId="{35AB3F6B-9EDD-455A-8517-F1988FCD7DF3}" type="presParOf" srcId="{B29E02BA-2FE7-4B8C-B880-DDF673F135CE}" destId="{219C4EAA-0775-489C-8DAF-71EC2EEADC1B}" srcOrd="0" destOrd="0" presId="urn:microsoft.com/office/officeart/2005/8/layout/lProcess2"/>
    <dgm:cxn modelId="{0E7C338E-183B-486D-ACA2-687B29FBCC12}" type="presParOf" srcId="{B29E02BA-2FE7-4B8C-B880-DDF673F135CE}" destId="{BBA76F18-785E-4194-BAA3-4763129C79CB}" srcOrd="1" destOrd="0" presId="urn:microsoft.com/office/officeart/2005/8/layout/lProcess2"/>
    <dgm:cxn modelId="{8677B27E-7930-4716-8880-4317AA2D56BB}" type="presParOf" srcId="{B29E02BA-2FE7-4B8C-B880-DDF673F135CE}" destId="{3234C120-5E3B-479E-B8CF-40B5A9198EF2}" srcOrd="2" destOrd="0" presId="urn:microsoft.com/office/officeart/2005/8/layout/lProcess2"/>
    <dgm:cxn modelId="{29765F4F-4D05-4EE5-A062-95C3108261E9}" type="presParOf" srcId="{3234C120-5E3B-479E-B8CF-40B5A9198EF2}" destId="{EF61BDE1-F955-40AF-B383-514683A143C9}" srcOrd="0" destOrd="0" presId="urn:microsoft.com/office/officeart/2005/8/layout/lProcess2"/>
    <dgm:cxn modelId="{D734F7AE-01F1-4919-BB79-3F56084BFD0B}" type="presParOf" srcId="{EF61BDE1-F955-40AF-B383-514683A143C9}" destId="{67765C57-5397-4EAF-B26F-E572E6813B32}" srcOrd="0" destOrd="0" presId="urn:microsoft.com/office/officeart/2005/8/layout/lProcess2"/>
    <dgm:cxn modelId="{EF16D429-B3C1-4DD1-8412-BB551662C3EE}" type="presParOf" srcId="{EF61BDE1-F955-40AF-B383-514683A143C9}" destId="{EF215CD9-E85F-470C-8995-411061A875EC}" srcOrd="1" destOrd="0" presId="urn:microsoft.com/office/officeart/2005/8/layout/lProcess2"/>
    <dgm:cxn modelId="{ED506B7D-C157-4085-8CA6-C3D1983C8287}" type="presParOf" srcId="{EF61BDE1-F955-40AF-B383-514683A143C9}" destId="{5B7D8AAF-57C9-45BC-AAE0-5753BFCB319C}" srcOrd="2" destOrd="0" presId="urn:microsoft.com/office/officeart/2005/8/layout/lProcess2"/>
    <dgm:cxn modelId="{5E32E734-911D-4AD5-ABCD-95EEBAACFCD4}" type="presParOf" srcId="{EF61BDE1-F955-40AF-B383-514683A143C9}" destId="{D1E8AA20-DAA7-4AF0-85D6-12B20879F1CE}" srcOrd="3" destOrd="0" presId="urn:microsoft.com/office/officeart/2005/8/layout/lProcess2"/>
    <dgm:cxn modelId="{A0B48200-EF69-4096-B601-AB68F8F8362C}" type="presParOf" srcId="{EF61BDE1-F955-40AF-B383-514683A143C9}" destId="{5733BCF2-58C2-40D0-9137-E3B705A61BD8}" srcOrd="4" destOrd="0" presId="urn:microsoft.com/office/officeart/2005/8/layout/lProcess2"/>
    <dgm:cxn modelId="{753FF980-99BA-4BF4-BA14-3EA18C573E9F}" type="presParOf" srcId="{EF61BDE1-F955-40AF-B383-514683A143C9}" destId="{41894D3E-A5FA-476B-954D-2679111C0A21}" srcOrd="5" destOrd="0" presId="urn:microsoft.com/office/officeart/2005/8/layout/lProcess2"/>
    <dgm:cxn modelId="{E01D1A17-59D0-4626-A3AC-83BE9492F1C8}" type="presParOf" srcId="{EF61BDE1-F955-40AF-B383-514683A143C9}" destId="{9A843806-3AEE-46DE-8FF7-C539212A49D8}" srcOrd="6" destOrd="0" presId="urn:microsoft.com/office/officeart/2005/8/layout/lProcess2"/>
    <dgm:cxn modelId="{194C4F0D-1972-4D8F-9119-773A7FFEC347}" type="presParOf" srcId="{EF61BDE1-F955-40AF-B383-514683A143C9}" destId="{1916CAC6-F5A0-4632-BE03-739EF05A19AC}" srcOrd="7" destOrd="0" presId="urn:microsoft.com/office/officeart/2005/8/layout/lProcess2"/>
    <dgm:cxn modelId="{F4F4B0EF-612F-4207-9AA1-8E34037319B7}" type="presParOf" srcId="{EF61BDE1-F955-40AF-B383-514683A143C9}" destId="{B46F9291-D102-4DDC-9982-0908EE3B25B2}" srcOrd="8" destOrd="0" presId="urn:microsoft.com/office/officeart/2005/8/layout/lProcess2"/>
    <dgm:cxn modelId="{A4563425-3A7E-4F6D-B382-1CD6EB7C729E}" type="presParOf" srcId="{EF61BDE1-F955-40AF-B383-514683A143C9}" destId="{F4FF29D3-91E3-4504-8341-E18B5272B811}" srcOrd="9" destOrd="0" presId="urn:microsoft.com/office/officeart/2005/8/layout/lProcess2"/>
    <dgm:cxn modelId="{EFD1D855-F7C4-44A9-AEF6-735AEDF721DE}" type="presParOf" srcId="{EF61BDE1-F955-40AF-B383-514683A143C9}" destId="{5E41FF23-D958-4421-B0C8-39651C15E3D3}" srcOrd="10" destOrd="0" presId="urn:microsoft.com/office/officeart/2005/8/layout/lProcess2"/>
  </dgm:cxnLst>
  <dgm:bg/>
  <dgm:whole>
    <a:ln w="38100">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B5FB439-12E1-4F07-9345-0CEF2C0A3BBA}" type="doc">
      <dgm:prSet loTypeId="urn:microsoft.com/office/officeart/2005/8/layout/gear1" loCatId="process" qsTypeId="urn:microsoft.com/office/officeart/2005/8/quickstyle/simple1" qsCatId="simple" csTypeId="urn:microsoft.com/office/officeart/2005/8/colors/accent1_2" csCatId="accent1" phldr="1"/>
      <dgm:spPr/>
      <dgm:t>
        <a:bodyPr/>
        <a:lstStyle/>
        <a:p>
          <a:endParaRPr lang="en-US"/>
        </a:p>
      </dgm:t>
    </dgm:pt>
    <dgm:pt modelId="{4FF44AE6-A1BD-4750-9903-B222D5AC3562}">
      <dgm:prSet custT="1"/>
      <dgm:spPr>
        <a:solidFill>
          <a:srgbClr val="009543"/>
        </a:solidFill>
        <a:ln>
          <a:solidFill>
            <a:srgbClr val="003300"/>
          </a:solidFill>
        </a:ln>
        <a:scene3d>
          <a:camera prst="orthographicFront"/>
          <a:lightRig rig="threePt" dir="t"/>
        </a:scene3d>
        <a:sp3d>
          <a:bevelT/>
        </a:sp3d>
      </dgm:spPr>
      <dgm:t>
        <a:bodyPr/>
        <a:lstStyle/>
        <a:p>
          <a:pPr rtl="0"/>
          <a:r>
            <a:rPr lang="en-US" sz="3600"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Who Leads the Club Meetings? </a:t>
          </a:r>
        </a:p>
      </dgm:t>
    </dgm:pt>
    <dgm:pt modelId="{CC697DBC-A686-4810-9E6B-C94EA2646DEE}" type="parTrans" cxnId="{142D597A-8087-4DE9-92C1-9DAA580B6C66}">
      <dgm:prSet/>
      <dgm:spPr/>
      <dgm:t>
        <a:bodyPr/>
        <a:lstStyle/>
        <a:p>
          <a:endParaRPr lang="en-US" sz="4000" b="1">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51AD9FC4-ACA2-4E80-A91A-A06F98ECFBDA}" type="sibTrans" cxnId="{142D597A-8087-4DE9-92C1-9DAA580B6C66}">
      <dgm:prSet/>
      <dgm:spPr>
        <a:solidFill>
          <a:srgbClr val="009543">
            <a:alpha val="40000"/>
          </a:srgbClr>
        </a:solidFill>
        <a:ln>
          <a:solidFill>
            <a:srgbClr val="009543"/>
          </a:solidFill>
        </a:ln>
        <a:scene3d>
          <a:camera prst="orthographicFront"/>
          <a:lightRig rig="threePt" dir="t"/>
        </a:scene3d>
        <a:sp3d>
          <a:bevelT w="165100" prst="coolSlant"/>
        </a:sp3d>
      </dgm:spPr>
      <dgm:t>
        <a:bodyPr/>
        <a:lstStyle/>
        <a:p>
          <a:endParaRPr lang="en-US" sz="4000" b="1">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9797826A-A826-42A6-9A0A-F6466516FC1B}">
      <dgm:prSet custT="1"/>
      <dgm:spPr>
        <a:solidFill>
          <a:srgbClr val="009543"/>
        </a:solidFill>
        <a:ln>
          <a:solidFill>
            <a:srgbClr val="003300"/>
          </a:solidFill>
        </a:ln>
        <a:scene3d>
          <a:camera prst="orthographicFront"/>
          <a:lightRig rig="threePt" dir="t"/>
        </a:scene3d>
        <a:sp3d>
          <a:bevelT/>
        </a:sp3d>
      </dgm:spPr>
      <dgm:t>
        <a:bodyPr/>
        <a:lstStyle/>
        <a:p>
          <a:pPr rtl="0"/>
          <a:r>
            <a:rPr lang="en-US" sz="2000"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Youth with the guidance of the club leader</a:t>
          </a:r>
          <a:r>
            <a:rPr lang="en-US" sz="2400"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dgm:t>
    </dgm:pt>
    <dgm:pt modelId="{47027E67-B636-4EF3-87E4-220FC84F5B61}" type="parTrans" cxnId="{D04B3A6A-2556-48FC-A4EC-8B0993D0307B}">
      <dgm:prSet/>
      <dgm:spPr/>
      <dgm:t>
        <a:bodyPr/>
        <a:lstStyle/>
        <a:p>
          <a:endParaRPr lang="en-US" sz="4000" b="1">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6596B157-A883-4735-A5A1-EE4038882FC9}" type="sibTrans" cxnId="{D04B3A6A-2556-48FC-A4EC-8B0993D0307B}">
      <dgm:prSet/>
      <dgm:spPr>
        <a:solidFill>
          <a:srgbClr val="009543">
            <a:alpha val="40000"/>
          </a:srgbClr>
        </a:solidFill>
        <a:ln>
          <a:solidFill>
            <a:srgbClr val="009543"/>
          </a:solidFill>
        </a:ln>
        <a:scene3d>
          <a:camera prst="orthographicFront"/>
          <a:lightRig rig="threePt" dir="t"/>
        </a:scene3d>
        <a:sp3d>
          <a:bevelT w="165100" prst="coolSlant"/>
        </a:sp3d>
      </dgm:spPr>
      <dgm:t>
        <a:bodyPr/>
        <a:lstStyle/>
        <a:p>
          <a:endParaRPr lang="en-US" sz="4000" b="1">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F04F0343-D142-4FC8-82C1-C50D4199CF63}">
      <dgm:prSet custT="1"/>
      <dgm:spPr>
        <a:solidFill>
          <a:srgbClr val="009543"/>
        </a:solidFill>
        <a:ln>
          <a:solidFill>
            <a:srgbClr val="003300"/>
          </a:solidFill>
        </a:ln>
        <a:scene3d>
          <a:camera prst="orthographicFront"/>
          <a:lightRig rig="threePt" dir="t"/>
        </a:scene3d>
        <a:sp3d>
          <a:bevelT/>
        </a:sp3d>
      </dgm:spPr>
      <dgm:t>
        <a:bodyPr/>
        <a:lstStyle/>
        <a:p>
          <a:pPr rtl="0"/>
          <a:r>
            <a:rPr lang="en-US" sz="2000"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Planning meetings with youth club leadership is key in successful youth led meetings.</a:t>
          </a:r>
        </a:p>
      </dgm:t>
    </dgm:pt>
    <dgm:pt modelId="{2E05AF28-68FC-44B2-B3FF-BC2B72F62B26}" type="parTrans" cxnId="{79F405E4-5CF2-451B-8F2A-48C08783FB86}">
      <dgm:prSet/>
      <dgm:spPr/>
      <dgm:t>
        <a:bodyPr/>
        <a:lstStyle/>
        <a:p>
          <a:endParaRPr lang="en-US" sz="4000" b="1">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C07182EA-9718-45FD-8545-D2C007B48335}" type="sibTrans" cxnId="{79F405E4-5CF2-451B-8F2A-48C08783FB86}">
      <dgm:prSet/>
      <dgm:spPr>
        <a:solidFill>
          <a:srgbClr val="009543">
            <a:alpha val="40000"/>
          </a:srgbClr>
        </a:solidFill>
        <a:ln>
          <a:solidFill>
            <a:srgbClr val="009543"/>
          </a:solidFill>
        </a:ln>
        <a:scene3d>
          <a:camera prst="orthographicFront"/>
          <a:lightRig rig="threePt" dir="t"/>
        </a:scene3d>
        <a:sp3d>
          <a:bevelT w="165100" prst="coolSlant"/>
        </a:sp3d>
      </dgm:spPr>
      <dgm:t>
        <a:bodyPr/>
        <a:lstStyle/>
        <a:p>
          <a:endParaRPr lang="en-US" sz="4000" b="1">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7A967401-8836-41F3-A290-A636AED79445}" type="pres">
      <dgm:prSet presAssocID="{DB5FB439-12E1-4F07-9345-0CEF2C0A3BBA}" presName="composite" presStyleCnt="0">
        <dgm:presLayoutVars>
          <dgm:chMax val="3"/>
          <dgm:animLvl val="lvl"/>
          <dgm:resizeHandles val="exact"/>
        </dgm:presLayoutVars>
      </dgm:prSet>
      <dgm:spPr/>
    </dgm:pt>
    <dgm:pt modelId="{1A9AAF51-1AF3-43D5-9F91-FC9E82534B84}" type="pres">
      <dgm:prSet presAssocID="{4FF44AE6-A1BD-4750-9903-B222D5AC3562}" presName="gear1" presStyleLbl="node1" presStyleIdx="0" presStyleCnt="3" custScaleX="124595" custScaleY="134644" custLinFactNeighborX="7255" custLinFactNeighborY="-31489">
        <dgm:presLayoutVars>
          <dgm:chMax val="1"/>
          <dgm:bulletEnabled val="1"/>
        </dgm:presLayoutVars>
      </dgm:prSet>
      <dgm:spPr/>
    </dgm:pt>
    <dgm:pt modelId="{2F682ABB-988F-41D1-8FB9-8968F3B6418E}" type="pres">
      <dgm:prSet presAssocID="{4FF44AE6-A1BD-4750-9903-B222D5AC3562}" presName="gear1srcNode" presStyleLbl="node1" presStyleIdx="0" presStyleCnt="3"/>
      <dgm:spPr/>
    </dgm:pt>
    <dgm:pt modelId="{73862ADB-D7DB-42E3-8EC7-362BF1A31FE7}" type="pres">
      <dgm:prSet presAssocID="{4FF44AE6-A1BD-4750-9903-B222D5AC3562}" presName="gear1dstNode" presStyleLbl="node1" presStyleIdx="0" presStyleCnt="3"/>
      <dgm:spPr/>
    </dgm:pt>
    <dgm:pt modelId="{9DBEDE11-8360-4D3F-B944-7EA8287AF2A8}" type="pres">
      <dgm:prSet presAssocID="{9797826A-A826-42A6-9A0A-F6466516FC1B}" presName="gear2" presStyleLbl="node1" presStyleIdx="1" presStyleCnt="3" custScaleX="136762" custScaleY="126182" custLinFactNeighborX="-32824" custLinFactNeighborY="54478">
        <dgm:presLayoutVars>
          <dgm:chMax val="1"/>
          <dgm:bulletEnabled val="1"/>
        </dgm:presLayoutVars>
      </dgm:prSet>
      <dgm:spPr/>
    </dgm:pt>
    <dgm:pt modelId="{BE3885B4-D494-4D09-A1A7-A2F912BAE70F}" type="pres">
      <dgm:prSet presAssocID="{9797826A-A826-42A6-9A0A-F6466516FC1B}" presName="gear2srcNode" presStyleLbl="node1" presStyleIdx="1" presStyleCnt="3"/>
      <dgm:spPr/>
    </dgm:pt>
    <dgm:pt modelId="{C34767F3-C735-4FFE-8250-EC8513503126}" type="pres">
      <dgm:prSet presAssocID="{9797826A-A826-42A6-9A0A-F6466516FC1B}" presName="gear2dstNode" presStyleLbl="node1" presStyleIdx="1" presStyleCnt="3"/>
      <dgm:spPr/>
    </dgm:pt>
    <dgm:pt modelId="{9ABC2B01-9EAD-4495-A051-AC7B14BFD600}" type="pres">
      <dgm:prSet presAssocID="{F04F0343-D142-4FC8-82C1-C50D4199CF63}" presName="gear3" presStyleLbl="node1" presStyleIdx="2" presStyleCnt="3" custScaleX="144899" custScaleY="147801" custLinFactNeighborX="-58148" custLinFactNeighborY="9122"/>
      <dgm:spPr/>
    </dgm:pt>
    <dgm:pt modelId="{255B9E0F-EB0B-49B4-972E-6B8E7B3F4A49}" type="pres">
      <dgm:prSet presAssocID="{F04F0343-D142-4FC8-82C1-C50D4199CF63}" presName="gear3tx" presStyleLbl="node1" presStyleIdx="2" presStyleCnt="3">
        <dgm:presLayoutVars>
          <dgm:chMax val="1"/>
          <dgm:bulletEnabled val="1"/>
        </dgm:presLayoutVars>
      </dgm:prSet>
      <dgm:spPr/>
    </dgm:pt>
    <dgm:pt modelId="{6306044A-CB2E-4A26-9DD7-8916E93DA34E}" type="pres">
      <dgm:prSet presAssocID="{F04F0343-D142-4FC8-82C1-C50D4199CF63}" presName="gear3srcNode" presStyleLbl="node1" presStyleIdx="2" presStyleCnt="3"/>
      <dgm:spPr/>
    </dgm:pt>
    <dgm:pt modelId="{1C0FE14E-F0F5-499E-927B-CE91410D5778}" type="pres">
      <dgm:prSet presAssocID="{F04F0343-D142-4FC8-82C1-C50D4199CF63}" presName="gear3dstNode" presStyleLbl="node1" presStyleIdx="2" presStyleCnt="3"/>
      <dgm:spPr/>
    </dgm:pt>
    <dgm:pt modelId="{280416DF-3ED0-4E26-AE9F-4298306E6647}" type="pres">
      <dgm:prSet presAssocID="{51AD9FC4-ACA2-4E80-A91A-A06F98ECFBDA}" presName="connector1" presStyleLbl="sibTrans2D1" presStyleIdx="0" presStyleCnt="3" custAng="5400000" custLinFactNeighborX="5518" custLinFactNeighborY="-7763"/>
      <dgm:spPr/>
    </dgm:pt>
    <dgm:pt modelId="{2DFC6A25-6DD4-4949-8BBD-D75F7AC3C960}" type="pres">
      <dgm:prSet presAssocID="{6596B157-A883-4735-A5A1-EE4038882FC9}" presName="connector2" presStyleLbl="sibTrans2D1" presStyleIdx="1" presStyleCnt="3" custAng="541011" custLinFactNeighborX="-49131" custLinFactNeighborY="48609"/>
      <dgm:spPr/>
    </dgm:pt>
    <dgm:pt modelId="{5D4B72BE-0D25-4ACA-82FE-6530D9F9B62C}" type="pres">
      <dgm:prSet presAssocID="{C07182EA-9718-45FD-8545-D2C007B48335}" presName="connector3" presStyleLbl="sibTrans2D1" presStyleIdx="2" presStyleCnt="3" custLinFactNeighborX="-68381" custLinFactNeighborY="6063"/>
      <dgm:spPr/>
    </dgm:pt>
  </dgm:ptLst>
  <dgm:cxnLst>
    <dgm:cxn modelId="{153CCC02-B213-48A8-9D54-E9E767FE0F7B}" type="presOf" srcId="{C07182EA-9718-45FD-8545-D2C007B48335}" destId="{5D4B72BE-0D25-4ACA-82FE-6530D9F9B62C}" srcOrd="0" destOrd="0" presId="urn:microsoft.com/office/officeart/2005/8/layout/gear1"/>
    <dgm:cxn modelId="{12E2D80E-C517-40BA-B18F-FAFA96770FE5}" type="presOf" srcId="{F04F0343-D142-4FC8-82C1-C50D4199CF63}" destId="{9ABC2B01-9EAD-4495-A051-AC7B14BFD600}" srcOrd="0" destOrd="0" presId="urn:microsoft.com/office/officeart/2005/8/layout/gear1"/>
    <dgm:cxn modelId="{E6F62519-02F1-4FEB-A10E-67F773EAEADA}" type="presOf" srcId="{F04F0343-D142-4FC8-82C1-C50D4199CF63}" destId="{255B9E0F-EB0B-49B4-972E-6B8E7B3F4A49}" srcOrd="1" destOrd="0" presId="urn:microsoft.com/office/officeart/2005/8/layout/gear1"/>
    <dgm:cxn modelId="{91BB2A25-4E35-4F44-94DD-83863714A4AB}" type="presOf" srcId="{4FF44AE6-A1BD-4750-9903-B222D5AC3562}" destId="{1A9AAF51-1AF3-43D5-9F91-FC9E82534B84}" srcOrd="0" destOrd="0" presId="urn:microsoft.com/office/officeart/2005/8/layout/gear1"/>
    <dgm:cxn modelId="{2FF99D2A-8EB2-4DF3-A9FF-02178526AA1B}" type="presOf" srcId="{4FF44AE6-A1BD-4750-9903-B222D5AC3562}" destId="{73862ADB-D7DB-42E3-8EC7-362BF1A31FE7}" srcOrd="2" destOrd="0" presId="urn:microsoft.com/office/officeart/2005/8/layout/gear1"/>
    <dgm:cxn modelId="{D8BD7133-909B-4E86-A2A8-0EF08979616B}" type="presOf" srcId="{6596B157-A883-4735-A5A1-EE4038882FC9}" destId="{2DFC6A25-6DD4-4949-8BBD-D75F7AC3C960}" srcOrd="0" destOrd="0" presId="urn:microsoft.com/office/officeart/2005/8/layout/gear1"/>
    <dgm:cxn modelId="{F82A5C5A-5122-4010-91BA-68B3AB58BD8C}" type="presOf" srcId="{9797826A-A826-42A6-9A0A-F6466516FC1B}" destId="{C34767F3-C735-4FFE-8250-EC8513503126}" srcOrd="2" destOrd="0" presId="urn:microsoft.com/office/officeart/2005/8/layout/gear1"/>
    <dgm:cxn modelId="{D04B3A6A-2556-48FC-A4EC-8B0993D0307B}" srcId="{DB5FB439-12E1-4F07-9345-0CEF2C0A3BBA}" destId="{9797826A-A826-42A6-9A0A-F6466516FC1B}" srcOrd="1" destOrd="0" parTransId="{47027E67-B636-4EF3-87E4-220FC84F5B61}" sibTransId="{6596B157-A883-4735-A5A1-EE4038882FC9}"/>
    <dgm:cxn modelId="{A72B4878-92F1-4BA9-A0EB-3D119A671EE7}" type="presOf" srcId="{F04F0343-D142-4FC8-82C1-C50D4199CF63}" destId="{6306044A-CB2E-4A26-9DD7-8916E93DA34E}" srcOrd="2" destOrd="0" presId="urn:microsoft.com/office/officeart/2005/8/layout/gear1"/>
    <dgm:cxn modelId="{142D597A-8087-4DE9-92C1-9DAA580B6C66}" srcId="{DB5FB439-12E1-4F07-9345-0CEF2C0A3BBA}" destId="{4FF44AE6-A1BD-4750-9903-B222D5AC3562}" srcOrd="0" destOrd="0" parTransId="{CC697DBC-A686-4810-9E6B-C94EA2646DEE}" sibTransId="{51AD9FC4-ACA2-4E80-A91A-A06F98ECFBDA}"/>
    <dgm:cxn modelId="{A6C3A183-6A50-4315-9888-FD01386A9985}" type="presOf" srcId="{F04F0343-D142-4FC8-82C1-C50D4199CF63}" destId="{1C0FE14E-F0F5-499E-927B-CE91410D5778}" srcOrd="3" destOrd="0" presId="urn:microsoft.com/office/officeart/2005/8/layout/gear1"/>
    <dgm:cxn modelId="{FBD6F98B-AAF6-4711-8B58-D76BDE70A13C}" type="presOf" srcId="{DB5FB439-12E1-4F07-9345-0CEF2C0A3BBA}" destId="{7A967401-8836-41F3-A290-A636AED79445}" srcOrd="0" destOrd="0" presId="urn:microsoft.com/office/officeart/2005/8/layout/gear1"/>
    <dgm:cxn modelId="{C28F7AA0-8C6D-40D9-B196-90AFDAA8E5F2}" type="presOf" srcId="{4FF44AE6-A1BD-4750-9903-B222D5AC3562}" destId="{2F682ABB-988F-41D1-8FB9-8968F3B6418E}" srcOrd="1" destOrd="0" presId="urn:microsoft.com/office/officeart/2005/8/layout/gear1"/>
    <dgm:cxn modelId="{DC8F29C9-E958-46B3-B196-4BA1A87E0D86}" type="presOf" srcId="{51AD9FC4-ACA2-4E80-A91A-A06F98ECFBDA}" destId="{280416DF-3ED0-4E26-AE9F-4298306E6647}" srcOrd="0" destOrd="0" presId="urn:microsoft.com/office/officeart/2005/8/layout/gear1"/>
    <dgm:cxn modelId="{48F0E3D1-3AAE-4EBE-87CE-5D90BDDAA33B}" type="presOf" srcId="{9797826A-A826-42A6-9A0A-F6466516FC1B}" destId="{BE3885B4-D494-4D09-A1A7-A2F912BAE70F}" srcOrd="1" destOrd="0" presId="urn:microsoft.com/office/officeart/2005/8/layout/gear1"/>
    <dgm:cxn modelId="{79F405E4-5CF2-451B-8F2A-48C08783FB86}" srcId="{DB5FB439-12E1-4F07-9345-0CEF2C0A3BBA}" destId="{F04F0343-D142-4FC8-82C1-C50D4199CF63}" srcOrd="2" destOrd="0" parTransId="{2E05AF28-68FC-44B2-B3FF-BC2B72F62B26}" sibTransId="{C07182EA-9718-45FD-8545-D2C007B48335}"/>
    <dgm:cxn modelId="{F96A82F8-A616-4B7C-A356-3DF82D175827}" type="presOf" srcId="{9797826A-A826-42A6-9A0A-F6466516FC1B}" destId="{9DBEDE11-8360-4D3F-B944-7EA8287AF2A8}" srcOrd="0" destOrd="0" presId="urn:microsoft.com/office/officeart/2005/8/layout/gear1"/>
    <dgm:cxn modelId="{8C53FF36-FCEA-498E-9DCB-E18A9FCB7CA2}" type="presParOf" srcId="{7A967401-8836-41F3-A290-A636AED79445}" destId="{1A9AAF51-1AF3-43D5-9F91-FC9E82534B84}" srcOrd="0" destOrd="0" presId="urn:microsoft.com/office/officeart/2005/8/layout/gear1"/>
    <dgm:cxn modelId="{36FFC62C-8AED-4DDF-9BBE-295DA5C57677}" type="presParOf" srcId="{7A967401-8836-41F3-A290-A636AED79445}" destId="{2F682ABB-988F-41D1-8FB9-8968F3B6418E}" srcOrd="1" destOrd="0" presId="urn:microsoft.com/office/officeart/2005/8/layout/gear1"/>
    <dgm:cxn modelId="{9B64AFF6-360C-4FF2-B34E-7D48741E6B8E}" type="presParOf" srcId="{7A967401-8836-41F3-A290-A636AED79445}" destId="{73862ADB-D7DB-42E3-8EC7-362BF1A31FE7}" srcOrd="2" destOrd="0" presId="urn:microsoft.com/office/officeart/2005/8/layout/gear1"/>
    <dgm:cxn modelId="{26D992CC-A362-4AB5-9C5D-6A0DD0CDF497}" type="presParOf" srcId="{7A967401-8836-41F3-A290-A636AED79445}" destId="{9DBEDE11-8360-4D3F-B944-7EA8287AF2A8}" srcOrd="3" destOrd="0" presId="urn:microsoft.com/office/officeart/2005/8/layout/gear1"/>
    <dgm:cxn modelId="{BFE306F5-AA15-4DA2-B19C-56036D157471}" type="presParOf" srcId="{7A967401-8836-41F3-A290-A636AED79445}" destId="{BE3885B4-D494-4D09-A1A7-A2F912BAE70F}" srcOrd="4" destOrd="0" presId="urn:microsoft.com/office/officeart/2005/8/layout/gear1"/>
    <dgm:cxn modelId="{98559A2A-E61B-4AD1-ACA8-B07E97D3A0B3}" type="presParOf" srcId="{7A967401-8836-41F3-A290-A636AED79445}" destId="{C34767F3-C735-4FFE-8250-EC8513503126}" srcOrd="5" destOrd="0" presId="urn:microsoft.com/office/officeart/2005/8/layout/gear1"/>
    <dgm:cxn modelId="{3B8AA469-F2E9-4363-A45D-EBE33E552462}" type="presParOf" srcId="{7A967401-8836-41F3-A290-A636AED79445}" destId="{9ABC2B01-9EAD-4495-A051-AC7B14BFD600}" srcOrd="6" destOrd="0" presId="urn:microsoft.com/office/officeart/2005/8/layout/gear1"/>
    <dgm:cxn modelId="{E2204F15-D73A-41E7-835E-FA590228A620}" type="presParOf" srcId="{7A967401-8836-41F3-A290-A636AED79445}" destId="{255B9E0F-EB0B-49B4-972E-6B8E7B3F4A49}" srcOrd="7" destOrd="0" presId="urn:microsoft.com/office/officeart/2005/8/layout/gear1"/>
    <dgm:cxn modelId="{DAEDDEA1-3E50-40B7-B43A-8FFE1C84DA48}" type="presParOf" srcId="{7A967401-8836-41F3-A290-A636AED79445}" destId="{6306044A-CB2E-4A26-9DD7-8916E93DA34E}" srcOrd="8" destOrd="0" presId="urn:microsoft.com/office/officeart/2005/8/layout/gear1"/>
    <dgm:cxn modelId="{553F34AB-536A-45FE-9ADD-1A575B08D1A9}" type="presParOf" srcId="{7A967401-8836-41F3-A290-A636AED79445}" destId="{1C0FE14E-F0F5-499E-927B-CE91410D5778}" srcOrd="9" destOrd="0" presId="urn:microsoft.com/office/officeart/2005/8/layout/gear1"/>
    <dgm:cxn modelId="{BEF2E214-844F-4DC7-9189-F9580284F41F}" type="presParOf" srcId="{7A967401-8836-41F3-A290-A636AED79445}" destId="{280416DF-3ED0-4E26-AE9F-4298306E6647}" srcOrd="10" destOrd="0" presId="urn:microsoft.com/office/officeart/2005/8/layout/gear1"/>
    <dgm:cxn modelId="{782E8AA6-73D0-4DCD-8839-CADC6709C323}" type="presParOf" srcId="{7A967401-8836-41F3-A290-A636AED79445}" destId="{2DFC6A25-6DD4-4949-8BBD-D75F7AC3C960}" srcOrd="11" destOrd="0" presId="urn:microsoft.com/office/officeart/2005/8/layout/gear1"/>
    <dgm:cxn modelId="{39F35154-D575-4D2A-A21D-23407F9E7661}" type="presParOf" srcId="{7A967401-8836-41F3-A290-A636AED79445}" destId="{5D4B72BE-0D25-4ACA-82FE-6530D9F9B62C}"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9D21B4D-A078-4B66-91D0-2D08E4DE1827}"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DDA5CE88-2076-4AE4-8C36-669253938587}">
      <dgm:prSet custT="1"/>
      <dgm:spPr>
        <a:solidFill>
          <a:srgbClr val="009543"/>
        </a:solidFill>
        <a:ln>
          <a:solidFill>
            <a:srgbClr val="003300"/>
          </a:solidFill>
        </a:ln>
      </dgm:spPr>
      <dgm:t>
        <a:bodyPr/>
        <a:lstStyle/>
        <a:p>
          <a:pPr rtl="0"/>
          <a:r>
            <a:rPr lang="en-US" sz="4000" b="1"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Planning</a:t>
          </a:r>
          <a:endParaRPr lang="en-US" sz="40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93FAFE67-593B-47DB-9B04-2C4A6CBC159F}" type="parTrans" cxnId="{20BD7AD8-0415-4D2B-A9D4-88F8349ACC09}">
      <dgm:prSet/>
      <dgm:spPr/>
      <dgm:t>
        <a:bodyPr/>
        <a:lstStyle/>
        <a:p>
          <a:endParaRPr lang="en-US"/>
        </a:p>
      </dgm:t>
    </dgm:pt>
    <dgm:pt modelId="{B4FC032D-7B17-4990-8E14-BF483105A7E6}" type="sibTrans" cxnId="{20BD7AD8-0415-4D2B-A9D4-88F8349ACC09}">
      <dgm:prSet/>
      <dgm:spPr>
        <a:solidFill>
          <a:srgbClr val="009543">
            <a:alpha val="40000"/>
          </a:srgbClr>
        </a:solidFill>
      </dgm:spPr>
      <dgm:t>
        <a:bodyPr/>
        <a:lstStyle/>
        <a:p>
          <a:endParaRPr lang="en-US"/>
        </a:p>
      </dgm:t>
    </dgm:pt>
    <dgm:pt modelId="{01D4E213-275D-45F5-95AD-D1685795482A}">
      <dgm:prSet custT="1"/>
      <dgm:spPr>
        <a:solidFill>
          <a:srgbClr val="009543"/>
        </a:solidFill>
        <a:ln>
          <a:solidFill>
            <a:srgbClr val="003300"/>
          </a:solidFill>
        </a:ln>
      </dgm:spPr>
      <dgm:t>
        <a:bodyPr/>
        <a:lstStyle/>
        <a:p>
          <a:pPr rtl="0"/>
          <a:r>
            <a:rPr lang="en-US" sz="4000" b="1"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Variety</a:t>
          </a:r>
          <a:endParaRPr lang="en-US" sz="40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1710E44A-C206-4CF0-8872-F736EB48EC91}" type="parTrans" cxnId="{8C6DCD98-EA49-49F7-80C9-A8CCD09E8D68}">
      <dgm:prSet/>
      <dgm:spPr/>
      <dgm:t>
        <a:bodyPr/>
        <a:lstStyle/>
        <a:p>
          <a:endParaRPr lang="en-US"/>
        </a:p>
      </dgm:t>
    </dgm:pt>
    <dgm:pt modelId="{88D88A37-0C7C-4BC9-A4B3-335C5050F027}" type="sibTrans" cxnId="{8C6DCD98-EA49-49F7-80C9-A8CCD09E8D68}">
      <dgm:prSet/>
      <dgm:spPr/>
      <dgm:t>
        <a:bodyPr/>
        <a:lstStyle/>
        <a:p>
          <a:endParaRPr lang="en-US"/>
        </a:p>
      </dgm:t>
    </dgm:pt>
    <dgm:pt modelId="{BBFD62B4-D54F-4230-B0EF-255D75553D29}">
      <dgm:prSet custT="1"/>
      <dgm:spPr>
        <a:solidFill>
          <a:srgbClr val="009543"/>
        </a:solidFill>
        <a:ln>
          <a:solidFill>
            <a:srgbClr val="003300"/>
          </a:solidFill>
        </a:ln>
      </dgm:spPr>
      <dgm:t>
        <a:bodyPr/>
        <a:lstStyle/>
        <a:p>
          <a:pPr rtl="0"/>
          <a:r>
            <a:rPr lang="en-US" sz="4000" b="1"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Involvement</a:t>
          </a:r>
          <a:endParaRPr lang="en-US" sz="40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64C681C3-D093-4A4B-B0D6-10529D527746}" type="parTrans" cxnId="{5277356C-76D5-4687-A09F-D2F7DCA3A35C}">
      <dgm:prSet/>
      <dgm:spPr/>
      <dgm:t>
        <a:bodyPr/>
        <a:lstStyle/>
        <a:p>
          <a:endParaRPr lang="en-US"/>
        </a:p>
      </dgm:t>
    </dgm:pt>
    <dgm:pt modelId="{E868A742-FB5E-4AD9-9B45-AAB991FE21E6}" type="sibTrans" cxnId="{5277356C-76D5-4687-A09F-D2F7DCA3A35C}">
      <dgm:prSet/>
      <dgm:spPr>
        <a:solidFill>
          <a:srgbClr val="009543">
            <a:alpha val="40000"/>
          </a:srgbClr>
        </a:solidFill>
      </dgm:spPr>
      <dgm:t>
        <a:bodyPr/>
        <a:lstStyle/>
        <a:p>
          <a:endParaRPr lang="en-US"/>
        </a:p>
      </dgm:t>
    </dgm:pt>
    <dgm:pt modelId="{569FC1E4-E006-49E9-A408-3CE924C9D2BA}">
      <dgm:prSet custT="1"/>
      <dgm:spPr>
        <a:solidFill>
          <a:srgbClr val="009543"/>
        </a:solidFill>
        <a:ln>
          <a:solidFill>
            <a:srgbClr val="003300"/>
          </a:solidFill>
        </a:ln>
      </dgm:spPr>
      <dgm:t>
        <a:bodyPr/>
        <a:lstStyle/>
        <a:p>
          <a:pPr rtl="0"/>
          <a:r>
            <a:rPr lang="en-US" sz="4000"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Balance</a:t>
          </a:r>
          <a:endParaRPr lang="en-US" sz="40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2FD09E8D-D798-4896-8DC8-54AA97BCB1AE}" type="parTrans" cxnId="{DA38EBB6-C64C-49A4-9668-4999D297FF3F}">
      <dgm:prSet/>
      <dgm:spPr/>
      <dgm:t>
        <a:bodyPr/>
        <a:lstStyle/>
        <a:p>
          <a:endParaRPr lang="en-US"/>
        </a:p>
      </dgm:t>
    </dgm:pt>
    <dgm:pt modelId="{AAE385D0-6087-4D2B-B3FA-D1BE4E0DCE90}" type="sibTrans" cxnId="{DA38EBB6-C64C-49A4-9668-4999D297FF3F}">
      <dgm:prSet/>
      <dgm:spPr>
        <a:solidFill>
          <a:srgbClr val="009543">
            <a:alpha val="40000"/>
          </a:srgbClr>
        </a:solidFill>
      </dgm:spPr>
      <dgm:t>
        <a:bodyPr/>
        <a:lstStyle/>
        <a:p>
          <a:endParaRPr lang="en-US"/>
        </a:p>
      </dgm:t>
    </dgm:pt>
    <dgm:pt modelId="{848FE2D0-FCE6-4FE6-B545-68C757DAD073}" type="pres">
      <dgm:prSet presAssocID="{D9D21B4D-A078-4B66-91D0-2D08E4DE1827}" presName="linearFlow" presStyleCnt="0">
        <dgm:presLayoutVars>
          <dgm:resizeHandles val="exact"/>
        </dgm:presLayoutVars>
      </dgm:prSet>
      <dgm:spPr/>
    </dgm:pt>
    <dgm:pt modelId="{C0AFD3BE-6796-4498-8864-CBC052467833}" type="pres">
      <dgm:prSet presAssocID="{DDA5CE88-2076-4AE4-8C36-669253938587}" presName="node" presStyleLbl="node1" presStyleIdx="0" presStyleCnt="4">
        <dgm:presLayoutVars>
          <dgm:bulletEnabled val="1"/>
        </dgm:presLayoutVars>
      </dgm:prSet>
      <dgm:spPr/>
    </dgm:pt>
    <dgm:pt modelId="{32A59510-1D0C-4D8C-8BE0-4DC6712511B1}" type="pres">
      <dgm:prSet presAssocID="{B4FC032D-7B17-4990-8E14-BF483105A7E6}" presName="sibTrans" presStyleLbl="sibTrans2D1" presStyleIdx="0" presStyleCnt="3"/>
      <dgm:spPr/>
    </dgm:pt>
    <dgm:pt modelId="{A131ADD0-1185-4ACF-8CBD-E7B55AEF15D6}" type="pres">
      <dgm:prSet presAssocID="{B4FC032D-7B17-4990-8E14-BF483105A7E6}" presName="connectorText" presStyleLbl="sibTrans2D1" presStyleIdx="0" presStyleCnt="3"/>
      <dgm:spPr/>
    </dgm:pt>
    <dgm:pt modelId="{B929514E-281B-44B4-81AB-1EDA7F485162}" type="pres">
      <dgm:prSet presAssocID="{BBFD62B4-D54F-4230-B0EF-255D75553D29}" presName="node" presStyleLbl="node1" presStyleIdx="1" presStyleCnt="4">
        <dgm:presLayoutVars>
          <dgm:bulletEnabled val="1"/>
        </dgm:presLayoutVars>
      </dgm:prSet>
      <dgm:spPr/>
    </dgm:pt>
    <dgm:pt modelId="{5F035FC2-C310-433B-A273-1217D837DE34}" type="pres">
      <dgm:prSet presAssocID="{E868A742-FB5E-4AD9-9B45-AAB991FE21E6}" presName="sibTrans" presStyleLbl="sibTrans2D1" presStyleIdx="1" presStyleCnt="3"/>
      <dgm:spPr/>
    </dgm:pt>
    <dgm:pt modelId="{6B587A64-6E44-4436-960F-C726F177BD29}" type="pres">
      <dgm:prSet presAssocID="{E868A742-FB5E-4AD9-9B45-AAB991FE21E6}" presName="connectorText" presStyleLbl="sibTrans2D1" presStyleIdx="1" presStyleCnt="3"/>
      <dgm:spPr/>
    </dgm:pt>
    <dgm:pt modelId="{C8C26F12-8F07-4CAF-9BD9-CDAC85ED7772}" type="pres">
      <dgm:prSet presAssocID="{569FC1E4-E006-49E9-A408-3CE924C9D2BA}" presName="node" presStyleLbl="node1" presStyleIdx="2" presStyleCnt="4">
        <dgm:presLayoutVars>
          <dgm:bulletEnabled val="1"/>
        </dgm:presLayoutVars>
      </dgm:prSet>
      <dgm:spPr/>
    </dgm:pt>
    <dgm:pt modelId="{F6EE0515-5A1C-473E-BE18-F628DC8F43D9}" type="pres">
      <dgm:prSet presAssocID="{AAE385D0-6087-4D2B-B3FA-D1BE4E0DCE90}" presName="sibTrans" presStyleLbl="sibTrans2D1" presStyleIdx="2" presStyleCnt="3"/>
      <dgm:spPr/>
    </dgm:pt>
    <dgm:pt modelId="{CDE5F0FA-F76C-4CAA-B5D0-FE26B0F32C94}" type="pres">
      <dgm:prSet presAssocID="{AAE385D0-6087-4D2B-B3FA-D1BE4E0DCE90}" presName="connectorText" presStyleLbl="sibTrans2D1" presStyleIdx="2" presStyleCnt="3"/>
      <dgm:spPr/>
    </dgm:pt>
    <dgm:pt modelId="{2F2CD4AF-00F7-4A7B-9082-F598DC3DD386}" type="pres">
      <dgm:prSet presAssocID="{01D4E213-275D-45F5-95AD-D1685795482A}" presName="node" presStyleLbl="node1" presStyleIdx="3" presStyleCnt="4">
        <dgm:presLayoutVars>
          <dgm:bulletEnabled val="1"/>
        </dgm:presLayoutVars>
      </dgm:prSet>
      <dgm:spPr/>
    </dgm:pt>
  </dgm:ptLst>
  <dgm:cxnLst>
    <dgm:cxn modelId="{CC71A715-F31B-4E9C-B1D5-4C59EDA9ADC3}" type="presOf" srcId="{569FC1E4-E006-49E9-A408-3CE924C9D2BA}" destId="{C8C26F12-8F07-4CAF-9BD9-CDAC85ED7772}" srcOrd="0" destOrd="0" presId="urn:microsoft.com/office/officeart/2005/8/layout/process2"/>
    <dgm:cxn modelId="{7A323848-684F-4C78-856D-54906DA3BCF1}" type="presOf" srcId="{D9D21B4D-A078-4B66-91D0-2D08E4DE1827}" destId="{848FE2D0-FCE6-4FE6-B545-68C757DAD073}" srcOrd="0" destOrd="0" presId="urn:microsoft.com/office/officeart/2005/8/layout/process2"/>
    <dgm:cxn modelId="{58313451-BBE6-47C4-B28F-59EBAE905F81}" type="presOf" srcId="{E868A742-FB5E-4AD9-9B45-AAB991FE21E6}" destId="{6B587A64-6E44-4436-960F-C726F177BD29}" srcOrd="1" destOrd="0" presId="urn:microsoft.com/office/officeart/2005/8/layout/process2"/>
    <dgm:cxn modelId="{E974CF67-0958-499D-8460-003A4D7A0707}" type="presOf" srcId="{BBFD62B4-D54F-4230-B0EF-255D75553D29}" destId="{B929514E-281B-44B4-81AB-1EDA7F485162}" srcOrd="0" destOrd="0" presId="urn:microsoft.com/office/officeart/2005/8/layout/process2"/>
    <dgm:cxn modelId="{5277356C-76D5-4687-A09F-D2F7DCA3A35C}" srcId="{D9D21B4D-A078-4B66-91D0-2D08E4DE1827}" destId="{BBFD62B4-D54F-4230-B0EF-255D75553D29}" srcOrd="1" destOrd="0" parTransId="{64C681C3-D093-4A4B-B0D6-10529D527746}" sibTransId="{E868A742-FB5E-4AD9-9B45-AAB991FE21E6}"/>
    <dgm:cxn modelId="{C850C970-FF5B-4E98-9164-798045E6FE8C}" type="presOf" srcId="{01D4E213-275D-45F5-95AD-D1685795482A}" destId="{2F2CD4AF-00F7-4A7B-9082-F598DC3DD386}" srcOrd="0" destOrd="0" presId="urn:microsoft.com/office/officeart/2005/8/layout/process2"/>
    <dgm:cxn modelId="{B5F9EB7D-7297-473D-9862-974BD40F1B9D}" type="presOf" srcId="{DDA5CE88-2076-4AE4-8C36-669253938587}" destId="{C0AFD3BE-6796-4498-8864-CBC052467833}" srcOrd="0" destOrd="0" presId="urn:microsoft.com/office/officeart/2005/8/layout/process2"/>
    <dgm:cxn modelId="{27EF7E86-37E1-4720-976C-8E9D3FCBF01A}" type="presOf" srcId="{B4FC032D-7B17-4990-8E14-BF483105A7E6}" destId="{32A59510-1D0C-4D8C-8BE0-4DC6712511B1}" srcOrd="0" destOrd="0" presId="urn:microsoft.com/office/officeart/2005/8/layout/process2"/>
    <dgm:cxn modelId="{3DA57A93-6CC9-4C8B-A033-1BFEAC8BD0F4}" type="presOf" srcId="{AAE385D0-6087-4D2B-B3FA-D1BE4E0DCE90}" destId="{CDE5F0FA-F76C-4CAA-B5D0-FE26B0F32C94}" srcOrd="1" destOrd="0" presId="urn:microsoft.com/office/officeart/2005/8/layout/process2"/>
    <dgm:cxn modelId="{8C6DCD98-EA49-49F7-80C9-A8CCD09E8D68}" srcId="{D9D21B4D-A078-4B66-91D0-2D08E4DE1827}" destId="{01D4E213-275D-45F5-95AD-D1685795482A}" srcOrd="3" destOrd="0" parTransId="{1710E44A-C206-4CF0-8872-F736EB48EC91}" sibTransId="{88D88A37-0C7C-4BC9-A4B3-335C5050F027}"/>
    <dgm:cxn modelId="{BEB457A7-3138-4498-A266-95843699D212}" type="presOf" srcId="{AAE385D0-6087-4D2B-B3FA-D1BE4E0DCE90}" destId="{F6EE0515-5A1C-473E-BE18-F628DC8F43D9}" srcOrd="0" destOrd="0" presId="urn:microsoft.com/office/officeart/2005/8/layout/process2"/>
    <dgm:cxn modelId="{DA38EBB6-C64C-49A4-9668-4999D297FF3F}" srcId="{D9D21B4D-A078-4B66-91D0-2D08E4DE1827}" destId="{569FC1E4-E006-49E9-A408-3CE924C9D2BA}" srcOrd="2" destOrd="0" parTransId="{2FD09E8D-D798-4896-8DC8-54AA97BCB1AE}" sibTransId="{AAE385D0-6087-4D2B-B3FA-D1BE4E0DCE90}"/>
    <dgm:cxn modelId="{3A176AD2-DC5D-4B77-9469-BC61AEA51ECF}" type="presOf" srcId="{B4FC032D-7B17-4990-8E14-BF483105A7E6}" destId="{A131ADD0-1185-4ACF-8CBD-E7B55AEF15D6}" srcOrd="1" destOrd="0" presId="urn:microsoft.com/office/officeart/2005/8/layout/process2"/>
    <dgm:cxn modelId="{20BD7AD8-0415-4D2B-A9D4-88F8349ACC09}" srcId="{D9D21B4D-A078-4B66-91D0-2D08E4DE1827}" destId="{DDA5CE88-2076-4AE4-8C36-669253938587}" srcOrd="0" destOrd="0" parTransId="{93FAFE67-593B-47DB-9B04-2C4A6CBC159F}" sibTransId="{B4FC032D-7B17-4990-8E14-BF483105A7E6}"/>
    <dgm:cxn modelId="{3F33D9E1-D249-4755-B8D7-15FBFB713898}" type="presOf" srcId="{E868A742-FB5E-4AD9-9B45-AAB991FE21E6}" destId="{5F035FC2-C310-433B-A273-1217D837DE34}" srcOrd="0" destOrd="0" presId="urn:microsoft.com/office/officeart/2005/8/layout/process2"/>
    <dgm:cxn modelId="{01A71BD2-1A03-46F2-A424-070D1AD983F0}" type="presParOf" srcId="{848FE2D0-FCE6-4FE6-B545-68C757DAD073}" destId="{C0AFD3BE-6796-4498-8864-CBC052467833}" srcOrd="0" destOrd="0" presId="urn:microsoft.com/office/officeart/2005/8/layout/process2"/>
    <dgm:cxn modelId="{0B68A60A-AEDA-4F44-BDC7-8B079725C9BA}" type="presParOf" srcId="{848FE2D0-FCE6-4FE6-B545-68C757DAD073}" destId="{32A59510-1D0C-4D8C-8BE0-4DC6712511B1}" srcOrd="1" destOrd="0" presId="urn:microsoft.com/office/officeart/2005/8/layout/process2"/>
    <dgm:cxn modelId="{7C2190D7-AE15-4D7D-A15D-472F4FCA367B}" type="presParOf" srcId="{32A59510-1D0C-4D8C-8BE0-4DC6712511B1}" destId="{A131ADD0-1185-4ACF-8CBD-E7B55AEF15D6}" srcOrd="0" destOrd="0" presId="urn:microsoft.com/office/officeart/2005/8/layout/process2"/>
    <dgm:cxn modelId="{871E40C0-EE59-4977-98E3-890B819DA7EE}" type="presParOf" srcId="{848FE2D0-FCE6-4FE6-B545-68C757DAD073}" destId="{B929514E-281B-44B4-81AB-1EDA7F485162}" srcOrd="2" destOrd="0" presId="urn:microsoft.com/office/officeart/2005/8/layout/process2"/>
    <dgm:cxn modelId="{799487A2-BC98-4BAA-A172-2296A0A90592}" type="presParOf" srcId="{848FE2D0-FCE6-4FE6-B545-68C757DAD073}" destId="{5F035FC2-C310-433B-A273-1217D837DE34}" srcOrd="3" destOrd="0" presId="urn:microsoft.com/office/officeart/2005/8/layout/process2"/>
    <dgm:cxn modelId="{240E8A6A-D05F-4E5F-A7DA-212006BB1706}" type="presParOf" srcId="{5F035FC2-C310-433B-A273-1217D837DE34}" destId="{6B587A64-6E44-4436-960F-C726F177BD29}" srcOrd="0" destOrd="0" presId="urn:microsoft.com/office/officeart/2005/8/layout/process2"/>
    <dgm:cxn modelId="{AB65A35B-C252-472E-A953-FB4F5E51352B}" type="presParOf" srcId="{848FE2D0-FCE6-4FE6-B545-68C757DAD073}" destId="{C8C26F12-8F07-4CAF-9BD9-CDAC85ED7772}" srcOrd="4" destOrd="0" presId="urn:microsoft.com/office/officeart/2005/8/layout/process2"/>
    <dgm:cxn modelId="{63D2F283-1906-4A0D-9C9D-CD6943E992E8}" type="presParOf" srcId="{848FE2D0-FCE6-4FE6-B545-68C757DAD073}" destId="{F6EE0515-5A1C-473E-BE18-F628DC8F43D9}" srcOrd="5" destOrd="0" presId="urn:microsoft.com/office/officeart/2005/8/layout/process2"/>
    <dgm:cxn modelId="{8A458FF8-AB8C-44DD-A926-E8E15A5DA97D}" type="presParOf" srcId="{F6EE0515-5A1C-473E-BE18-F628DC8F43D9}" destId="{CDE5F0FA-F76C-4CAA-B5D0-FE26B0F32C94}" srcOrd="0" destOrd="0" presId="urn:microsoft.com/office/officeart/2005/8/layout/process2"/>
    <dgm:cxn modelId="{0D78A473-DA2B-408D-861E-05247B16704E}" type="presParOf" srcId="{848FE2D0-FCE6-4FE6-B545-68C757DAD073}" destId="{2F2CD4AF-00F7-4A7B-9082-F598DC3DD386}" srcOrd="6"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E4B2644-6227-49DA-AF8E-72BAE22B840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B3297683-8B56-4518-8D4A-CB91C829FD30}">
      <dgm:prSet custT="1"/>
      <dgm:spPr>
        <a:solidFill>
          <a:srgbClr val="009543"/>
        </a:solidFill>
      </dgm:spPr>
      <dgm:t>
        <a:bodyPr/>
        <a:lstStyle/>
        <a:p>
          <a:pPr rtl="0"/>
          <a:r>
            <a:rPr lang="en-US" sz="4000"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Create a safe and welcoming environment</a:t>
          </a:r>
        </a:p>
      </dgm:t>
    </dgm:pt>
    <dgm:pt modelId="{E3B07A12-A6F5-4AD6-99D8-98B7C375E6B8}" type="parTrans" cxnId="{876C443E-B0EF-4260-BEE0-6C77912DA05D}">
      <dgm:prSet/>
      <dgm:spPr/>
      <dgm:t>
        <a:bodyPr/>
        <a:lstStyle/>
        <a:p>
          <a:endParaRPr lang="en-US"/>
        </a:p>
      </dgm:t>
    </dgm:pt>
    <dgm:pt modelId="{50070B05-D227-4037-B7D7-0BC1EAA416DE}" type="sibTrans" cxnId="{876C443E-B0EF-4260-BEE0-6C77912DA05D}">
      <dgm:prSet/>
      <dgm:spPr/>
      <dgm:t>
        <a:bodyPr/>
        <a:lstStyle/>
        <a:p>
          <a:endParaRPr lang="en-US"/>
        </a:p>
      </dgm:t>
    </dgm:pt>
    <dgm:pt modelId="{CFAD195B-1243-47A5-9A2D-D4FA6A3210BA}">
      <dgm:prSet custT="1"/>
      <dgm:spPr>
        <a:solidFill>
          <a:srgbClr val="009543"/>
        </a:solidFill>
      </dgm:spPr>
      <dgm:t>
        <a:bodyPr/>
        <a:lstStyle/>
        <a:p>
          <a:pPr rtl="0"/>
          <a:r>
            <a:rPr lang="en-US" sz="4000"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Encourage </a:t>
          </a:r>
          <a:br>
            <a:rPr lang="en-US" sz="4000"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4000"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use of parliamentary procedure</a:t>
          </a:r>
        </a:p>
      </dgm:t>
    </dgm:pt>
    <dgm:pt modelId="{F8874FCE-074E-4A79-B8F7-D03A786E73E5}" type="parTrans" cxnId="{0DEBFE00-4521-4DF5-AD20-CD452D3D58B3}">
      <dgm:prSet/>
      <dgm:spPr/>
      <dgm:t>
        <a:bodyPr/>
        <a:lstStyle/>
        <a:p>
          <a:endParaRPr lang="en-US"/>
        </a:p>
      </dgm:t>
    </dgm:pt>
    <dgm:pt modelId="{872BA2BF-FA5E-4601-9F42-060B32F02532}" type="sibTrans" cxnId="{0DEBFE00-4521-4DF5-AD20-CD452D3D58B3}">
      <dgm:prSet/>
      <dgm:spPr/>
      <dgm:t>
        <a:bodyPr/>
        <a:lstStyle/>
        <a:p>
          <a:endParaRPr lang="en-US"/>
        </a:p>
      </dgm:t>
    </dgm:pt>
    <dgm:pt modelId="{931D317B-72C5-483A-B037-A72FB41BC8B8}">
      <dgm:prSet custT="1"/>
      <dgm:spPr>
        <a:solidFill>
          <a:srgbClr val="009543"/>
        </a:solidFill>
      </dgm:spPr>
      <dgm:t>
        <a:bodyPr/>
        <a:lstStyle/>
        <a:p>
          <a:pPr rtl="0"/>
          <a:r>
            <a:rPr lang="en-US" sz="4000"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Support democratic participation</a:t>
          </a:r>
        </a:p>
      </dgm:t>
    </dgm:pt>
    <dgm:pt modelId="{CA442F83-349D-41BE-9B93-1150A88347B1}" type="parTrans" cxnId="{FF4FA62C-EA26-41E4-8E91-A3CF4F9DF6D4}">
      <dgm:prSet/>
      <dgm:spPr/>
      <dgm:t>
        <a:bodyPr/>
        <a:lstStyle/>
        <a:p>
          <a:endParaRPr lang="en-US"/>
        </a:p>
      </dgm:t>
    </dgm:pt>
    <dgm:pt modelId="{F1BFDDFB-130A-4551-85D9-522C80BD3615}" type="sibTrans" cxnId="{FF4FA62C-EA26-41E4-8E91-A3CF4F9DF6D4}">
      <dgm:prSet/>
      <dgm:spPr/>
      <dgm:t>
        <a:bodyPr/>
        <a:lstStyle/>
        <a:p>
          <a:endParaRPr lang="en-US"/>
        </a:p>
      </dgm:t>
    </dgm:pt>
    <dgm:pt modelId="{C94A72CE-E6A7-4E63-ACD0-A8661F02DBE3}">
      <dgm:prSet custT="1"/>
      <dgm:spPr>
        <a:solidFill>
          <a:srgbClr val="009543"/>
        </a:solidFill>
      </dgm:spPr>
      <dgm:t>
        <a:bodyPr/>
        <a:lstStyle/>
        <a:p>
          <a:pPr rtl="0"/>
          <a:r>
            <a:rPr lang="en-US" sz="3600"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Communicate upcoming events, dates and responsibilities</a:t>
          </a:r>
        </a:p>
      </dgm:t>
    </dgm:pt>
    <dgm:pt modelId="{A5993B6A-265A-4A12-BB27-A03197285638}" type="parTrans" cxnId="{DBB4E408-9CDF-4E3F-98BD-4EECD73AE6C3}">
      <dgm:prSet/>
      <dgm:spPr/>
      <dgm:t>
        <a:bodyPr/>
        <a:lstStyle/>
        <a:p>
          <a:endParaRPr lang="en-US"/>
        </a:p>
      </dgm:t>
    </dgm:pt>
    <dgm:pt modelId="{A777F885-16B9-4C34-B126-03DE21E9B39D}" type="sibTrans" cxnId="{DBB4E408-9CDF-4E3F-98BD-4EECD73AE6C3}">
      <dgm:prSet/>
      <dgm:spPr/>
      <dgm:t>
        <a:bodyPr/>
        <a:lstStyle/>
        <a:p>
          <a:endParaRPr lang="en-US"/>
        </a:p>
      </dgm:t>
    </dgm:pt>
    <dgm:pt modelId="{896BCEC0-8D33-4255-81EA-7B7AD6C47FBB}" type="pres">
      <dgm:prSet presAssocID="{0E4B2644-6227-49DA-AF8E-72BAE22B8400}" presName="diagram" presStyleCnt="0">
        <dgm:presLayoutVars>
          <dgm:dir/>
          <dgm:resizeHandles val="exact"/>
        </dgm:presLayoutVars>
      </dgm:prSet>
      <dgm:spPr/>
    </dgm:pt>
    <dgm:pt modelId="{06AEA07E-2E8F-4128-957C-67AC4FDD54AC}" type="pres">
      <dgm:prSet presAssocID="{B3297683-8B56-4518-8D4A-CB91C829FD30}" presName="node" presStyleLbl="node1" presStyleIdx="0" presStyleCnt="4">
        <dgm:presLayoutVars>
          <dgm:bulletEnabled val="1"/>
        </dgm:presLayoutVars>
      </dgm:prSet>
      <dgm:spPr/>
    </dgm:pt>
    <dgm:pt modelId="{F997AE41-44BC-4380-A855-99A5DB2AFFFD}" type="pres">
      <dgm:prSet presAssocID="{50070B05-D227-4037-B7D7-0BC1EAA416DE}" presName="sibTrans" presStyleCnt="0"/>
      <dgm:spPr/>
    </dgm:pt>
    <dgm:pt modelId="{35A5B374-0382-4A70-BED4-769266AF5821}" type="pres">
      <dgm:prSet presAssocID="{CFAD195B-1243-47A5-9A2D-D4FA6A3210BA}" presName="node" presStyleLbl="node1" presStyleIdx="1" presStyleCnt="4">
        <dgm:presLayoutVars>
          <dgm:bulletEnabled val="1"/>
        </dgm:presLayoutVars>
      </dgm:prSet>
      <dgm:spPr/>
    </dgm:pt>
    <dgm:pt modelId="{9FB9E23C-E6FA-496E-BE4D-43BF78506443}" type="pres">
      <dgm:prSet presAssocID="{872BA2BF-FA5E-4601-9F42-060B32F02532}" presName="sibTrans" presStyleCnt="0"/>
      <dgm:spPr/>
    </dgm:pt>
    <dgm:pt modelId="{71070681-C750-4B76-8CC2-8CBFCB6CBC33}" type="pres">
      <dgm:prSet presAssocID="{931D317B-72C5-483A-B037-A72FB41BC8B8}" presName="node" presStyleLbl="node1" presStyleIdx="2" presStyleCnt="4">
        <dgm:presLayoutVars>
          <dgm:bulletEnabled val="1"/>
        </dgm:presLayoutVars>
      </dgm:prSet>
      <dgm:spPr/>
    </dgm:pt>
    <dgm:pt modelId="{39A06C8E-04B5-46CB-9D9C-236ADA3FE899}" type="pres">
      <dgm:prSet presAssocID="{F1BFDDFB-130A-4551-85D9-522C80BD3615}" presName="sibTrans" presStyleCnt="0"/>
      <dgm:spPr/>
    </dgm:pt>
    <dgm:pt modelId="{F2781483-D227-4859-BBC5-5423CC4A91EF}" type="pres">
      <dgm:prSet presAssocID="{C94A72CE-E6A7-4E63-ACD0-A8661F02DBE3}" presName="node" presStyleLbl="node1" presStyleIdx="3" presStyleCnt="4">
        <dgm:presLayoutVars>
          <dgm:bulletEnabled val="1"/>
        </dgm:presLayoutVars>
      </dgm:prSet>
      <dgm:spPr/>
    </dgm:pt>
  </dgm:ptLst>
  <dgm:cxnLst>
    <dgm:cxn modelId="{0DEBFE00-4521-4DF5-AD20-CD452D3D58B3}" srcId="{0E4B2644-6227-49DA-AF8E-72BAE22B8400}" destId="{CFAD195B-1243-47A5-9A2D-D4FA6A3210BA}" srcOrd="1" destOrd="0" parTransId="{F8874FCE-074E-4A79-B8F7-D03A786E73E5}" sibTransId="{872BA2BF-FA5E-4601-9F42-060B32F02532}"/>
    <dgm:cxn modelId="{DBB4E408-9CDF-4E3F-98BD-4EECD73AE6C3}" srcId="{0E4B2644-6227-49DA-AF8E-72BAE22B8400}" destId="{C94A72CE-E6A7-4E63-ACD0-A8661F02DBE3}" srcOrd="3" destOrd="0" parTransId="{A5993B6A-265A-4A12-BB27-A03197285638}" sibTransId="{A777F885-16B9-4C34-B126-03DE21E9B39D}"/>
    <dgm:cxn modelId="{FF4FA62C-EA26-41E4-8E91-A3CF4F9DF6D4}" srcId="{0E4B2644-6227-49DA-AF8E-72BAE22B8400}" destId="{931D317B-72C5-483A-B037-A72FB41BC8B8}" srcOrd="2" destOrd="0" parTransId="{CA442F83-349D-41BE-9B93-1150A88347B1}" sibTransId="{F1BFDDFB-130A-4551-85D9-522C80BD3615}"/>
    <dgm:cxn modelId="{876C443E-B0EF-4260-BEE0-6C77912DA05D}" srcId="{0E4B2644-6227-49DA-AF8E-72BAE22B8400}" destId="{B3297683-8B56-4518-8D4A-CB91C829FD30}" srcOrd="0" destOrd="0" parTransId="{E3B07A12-A6F5-4AD6-99D8-98B7C375E6B8}" sibTransId="{50070B05-D227-4037-B7D7-0BC1EAA416DE}"/>
    <dgm:cxn modelId="{C36D6A52-1BC5-4EAB-8527-763BF64EB69A}" type="presOf" srcId="{B3297683-8B56-4518-8D4A-CB91C829FD30}" destId="{06AEA07E-2E8F-4128-957C-67AC4FDD54AC}" srcOrd="0" destOrd="0" presId="urn:microsoft.com/office/officeart/2005/8/layout/default"/>
    <dgm:cxn modelId="{4704575E-1C22-4E8F-B79E-413AD66F67A3}" type="presOf" srcId="{C94A72CE-E6A7-4E63-ACD0-A8661F02DBE3}" destId="{F2781483-D227-4859-BBC5-5423CC4A91EF}" srcOrd="0" destOrd="0" presId="urn:microsoft.com/office/officeart/2005/8/layout/default"/>
    <dgm:cxn modelId="{B95E717A-1DB6-4695-A227-C845145E9E68}" type="presOf" srcId="{931D317B-72C5-483A-B037-A72FB41BC8B8}" destId="{71070681-C750-4B76-8CC2-8CBFCB6CBC33}" srcOrd="0" destOrd="0" presId="urn:microsoft.com/office/officeart/2005/8/layout/default"/>
    <dgm:cxn modelId="{1E6C9485-FB5B-47BC-82EA-42C5DE9FDB27}" type="presOf" srcId="{0E4B2644-6227-49DA-AF8E-72BAE22B8400}" destId="{896BCEC0-8D33-4255-81EA-7B7AD6C47FBB}" srcOrd="0" destOrd="0" presId="urn:microsoft.com/office/officeart/2005/8/layout/default"/>
    <dgm:cxn modelId="{AEC6FFB1-9A04-4304-8990-7155CBA8D439}" type="presOf" srcId="{CFAD195B-1243-47A5-9A2D-D4FA6A3210BA}" destId="{35A5B374-0382-4A70-BED4-769266AF5821}" srcOrd="0" destOrd="0" presId="urn:microsoft.com/office/officeart/2005/8/layout/default"/>
    <dgm:cxn modelId="{1568CCD9-B04A-4546-BB52-8A7E0E7E6E70}" type="presParOf" srcId="{896BCEC0-8D33-4255-81EA-7B7AD6C47FBB}" destId="{06AEA07E-2E8F-4128-957C-67AC4FDD54AC}" srcOrd="0" destOrd="0" presId="urn:microsoft.com/office/officeart/2005/8/layout/default"/>
    <dgm:cxn modelId="{4D7BEB7B-00AE-4B88-9D40-FB06FF0887BE}" type="presParOf" srcId="{896BCEC0-8D33-4255-81EA-7B7AD6C47FBB}" destId="{F997AE41-44BC-4380-A855-99A5DB2AFFFD}" srcOrd="1" destOrd="0" presId="urn:microsoft.com/office/officeart/2005/8/layout/default"/>
    <dgm:cxn modelId="{54751841-4C66-4661-9BA7-F23EFE45D2E0}" type="presParOf" srcId="{896BCEC0-8D33-4255-81EA-7B7AD6C47FBB}" destId="{35A5B374-0382-4A70-BED4-769266AF5821}" srcOrd="2" destOrd="0" presId="urn:microsoft.com/office/officeart/2005/8/layout/default"/>
    <dgm:cxn modelId="{B7727829-EA60-4830-BB78-CBDBA859529B}" type="presParOf" srcId="{896BCEC0-8D33-4255-81EA-7B7AD6C47FBB}" destId="{9FB9E23C-E6FA-496E-BE4D-43BF78506443}" srcOrd="3" destOrd="0" presId="urn:microsoft.com/office/officeart/2005/8/layout/default"/>
    <dgm:cxn modelId="{5BD32E64-0E28-48AA-ABC8-35A16842880C}" type="presParOf" srcId="{896BCEC0-8D33-4255-81EA-7B7AD6C47FBB}" destId="{71070681-C750-4B76-8CC2-8CBFCB6CBC33}" srcOrd="4" destOrd="0" presId="urn:microsoft.com/office/officeart/2005/8/layout/default"/>
    <dgm:cxn modelId="{4DC3EBE1-D969-429E-8464-EA27D2787077}" type="presParOf" srcId="{896BCEC0-8D33-4255-81EA-7B7AD6C47FBB}" destId="{39A06C8E-04B5-46CB-9D9C-236ADA3FE899}" srcOrd="5" destOrd="0" presId="urn:microsoft.com/office/officeart/2005/8/layout/default"/>
    <dgm:cxn modelId="{06E28C5F-146C-41CB-93CF-059218053AAE}" type="presParOf" srcId="{896BCEC0-8D33-4255-81EA-7B7AD6C47FBB}" destId="{F2781483-D227-4859-BBC5-5423CC4A91EF}"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1CBA113-D513-4328-940E-AB95F2F5651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5513D7F4-904E-48DC-8699-D19FC3A09C18}">
      <dgm:prSet custT="1"/>
      <dgm:spPr>
        <a:solidFill>
          <a:srgbClr val="009543"/>
        </a:solidFill>
      </dgm:spPr>
      <dgm:t>
        <a:bodyPr/>
        <a:lstStyle/>
        <a:p>
          <a:pPr rtl="0"/>
          <a:r>
            <a:rPr lang="en-US" sz="2000"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Attend club meetings, activities, and events</a:t>
          </a:r>
        </a:p>
      </dgm:t>
    </dgm:pt>
    <dgm:pt modelId="{60D1752C-2AB2-4E52-B065-A3D3AA3C1AEB}" type="parTrans" cxnId="{BBA42D49-80B0-4AA2-B3C9-CE5E10DFA781}">
      <dgm:prSet/>
      <dgm:spPr/>
      <dgm:t>
        <a:bodyPr/>
        <a:lstStyle/>
        <a:p>
          <a:endParaRPr lang="en-US"/>
        </a:p>
      </dgm:t>
    </dgm:pt>
    <dgm:pt modelId="{3E939876-F71B-4C5F-BE6D-1442F069812E}" type="sibTrans" cxnId="{BBA42D49-80B0-4AA2-B3C9-CE5E10DFA781}">
      <dgm:prSet/>
      <dgm:spPr/>
      <dgm:t>
        <a:bodyPr/>
        <a:lstStyle/>
        <a:p>
          <a:endParaRPr lang="en-US"/>
        </a:p>
      </dgm:t>
    </dgm:pt>
    <dgm:pt modelId="{375D5DEE-464E-4EAF-BC24-CE96D3116839}">
      <dgm:prSet custT="1"/>
      <dgm:spPr>
        <a:solidFill>
          <a:srgbClr val="009543"/>
        </a:solidFill>
      </dgm:spPr>
      <dgm:t>
        <a:bodyPr/>
        <a:lstStyle/>
        <a:p>
          <a:pPr rtl="0"/>
          <a:r>
            <a:rPr lang="en-US" sz="2000"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Attendance policy</a:t>
          </a:r>
        </a:p>
      </dgm:t>
    </dgm:pt>
    <dgm:pt modelId="{D574E6D1-193F-46A4-A44C-953254273DB6}" type="parTrans" cxnId="{A006C72C-994A-4C13-8963-B4CB2EEF85C4}">
      <dgm:prSet/>
      <dgm:spPr/>
      <dgm:t>
        <a:bodyPr/>
        <a:lstStyle/>
        <a:p>
          <a:endParaRPr lang="en-US"/>
        </a:p>
      </dgm:t>
    </dgm:pt>
    <dgm:pt modelId="{7577486C-5D1B-4E43-A46A-E10BAD318677}" type="sibTrans" cxnId="{A006C72C-994A-4C13-8963-B4CB2EEF85C4}">
      <dgm:prSet/>
      <dgm:spPr/>
      <dgm:t>
        <a:bodyPr/>
        <a:lstStyle/>
        <a:p>
          <a:endParaRPr lang="en-US"/>
        </a:p>
      </dgm:t>
    </dgm:pt>
    <dgm:pt modelId="{377C39C1-FB4B-40E3-BB63-591291757D8D}">
      <dgm:prSet custT="1"/>
      <dgm:spPr>
        <a:solidFill>
          <a:srgbClr val="009543"/>
        </a:solidFill>
      </dgm:spPr>
      <dgm:t>
        <a:bodyPr/>
        <a:lstStyle/>
        <a:p>
          <a:pPr rtl="0"/>
          <a:r>
            <a:rPr lang="en-US" sz="2000"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4-H Projects</a:t>
          </a:r>
        </a:p>
      </dgm:t>
    </dgm:pt>
    <dgm:pt modelId="{5114FC01-79F8-4789-97B8-F38B7E6A3E1C}" type="parTrans" cxnId="{EABBC9CB-1579-4284-98D6-5464900B7410}">
      <dgm:prSet/>
      <dgm:spPr/>
      <dgm:t>
        <a:bodyPr/>
        <a:lstStyle/>
        <a:p>
          <a:endParaRPr lang="en-US"/>
        </a:p>
      </dgm:t>
    </dgm:pt>
    <dgm:pt modelId="{F609FF08-88B2-4289-A811-D6269C379A4A}" type="sibTrans" cxnId="{EABBC9CB-1579-4284-98D6-5464900B7410}">
      <dgm:prSet/>
      <dgm:spPr/>
      <dgm:t>
        <a:bodyPr/>
        <a:lstStyle/>
        <a:p>
          <a:endParaRPr lang="en-US"/>
        </a:p>
      </dgm:t>
    </dgm:pt>
    <dgm:pt modelId="{F2FC1786-D7AD-42B3-9E6C-D337F5CFB23D}">
      <dgm:prSet custT="1"/>
      <dgm:spPr>
        <a:solidFill>
          <a:srgbClr val="009543"/>
        </a:solidFill>
      </dgm:spPr>
      <dgm:t>
        <a:bodyPr/>
        <a:lstStyle/>
        <a:p>
          <a:pPr rtl="0"/>
          <a:r>
            <a:rPr lang="en-US" sz="2000"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Good sportsmanship, respect, and cooperation.</a:t>
          </a:r>
        </a:p>
      </dgm:t>
    </dgm:pt>
    <dgm:pt modelId="{BA58F065-69BA-47C0-8B03-7376DBF8C6D3}" type="parTrans" cxnId="{CF69E933-8036-4620-81AE-E2AB1849379F}">
      <dgm:prSet/>
      <dgm:spPr/>
      <dgm:t>
        <a:bodyPr/>
        <a:lstStyle/>
        <a:p>
          <a:endParaRPr lang="en-US"/>
        </a:p>
      </dgm:t>
    </dgm:pt>
    <dgm:pt modelId="{C3D6CB80-7A85-462F-84D5-630BEF11A9FF}" type="sibTrans" cxnId="{CF69E933-8036-4620-81AE-E2AB1849379F}">
      <dgm:prSet/>
      <dgm:spPr/>
      <dgm:t>
        <a:bodyPr/>
        <a:lstStyle/>
        <a:p>
          <a:endParaRPr lang="en-US"/>
        </a:p>
      </dgm:t>
    </dgm:pt>
    <dgm:pt modelId="{F0798DB6-4089-4B9E-AFD7-E6CD82DAE3DA}">
      <dgm:prSet custT="1"/>
      <dgm:spPr>
        <a:solidFill>
          <a:srgbClr val="009543"/>
        </a:solidFill>
      </dgm:spPr>
      <dgm:t>
        <a:bodyPr/>
        <a:lstStyle/>
        <a:p>
          <a:pPr rtl="0"/>
          <a:r>
            <a:rPr lang="en-US" sz="2000"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Accurate recordkeeping</a:t>
          </a:r>
        </a:p>
      </dgm:t>
    </dgm:pt>
    <dgm:pt modelId="{AA5B05B9-8946-4A5C-90A2-7ACA71F7E1AE}" type="parTrans" cxnId="{B89BD2AA-0847-4037-AEAB-FE3099FF781D}">
      <dgm:prSet/>
      <dgm:spPr/>
      <dgm:t>
        <a:bodyPr/>
        <a:lstStyle/>
        <a:p>
          <a:endParaRPr lang="en-US"/>
        </a:p>
      </dgm:t>
    </dgm:pt>
    <dgm:pt modelId="{DA4D90C7-3D79-4C1E-9640-CB5A7C493223}" type="sibTrans" cxnId="{B89BD2AA-0847-4037-AEAB-FE3099FF781D}">
      <dgm:prSet/>
      <dgm:spPr/>
      <dgm:t>
        <a:bodyPr/>
        <a:lstStyle/>
        <a:p>
          <a:endParaRPr lang="en-US"/>
        </a:p>
      </dgm:t>
    </dgm:pt>
    <dgm:pt modelId="{D39BE544-571A-4C5B-A595-D30A10516834}">
      <dgm:prSet custT="1"/>
      <dgm:spPr>
        <a:solidFill>
          <a:srgbClr val="009543"/>
        </a:solidFill>
      </dgm:spPr>
      <dgm:t>
        <a:bodyPr/>
        <a:lstStyle/>
        <a:p>
          <a:pPr rtl="0"/>
          <a:r>
            <a:rPr lang="en-US" sz="2000"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Fund-raisers, special activities, community service, and refreshments. </a:t>
          </a:r>
        </a:p>
      </dgm:t>
    </dgm:pt>
    <dgm:pt modelId="{7E99AC0D-239C-4986-8C56-7C70E432D552}" type="parTrans" cxnId="{CCEFA322-EB74-491F-B1A5-ED138FC1B9A0}">
      <dgm:prSet/>
      <dgm:spPr/>
      <dgm:t>
        <a:bodyPr/>
        <a:lstStyle/>
        <a:p>
          <a:endParaRPr lang="en-US"/>
        </a:p>
      </dgm:t>
    </dgm:pt>
    <dgm:pt modelId="{462F4AD4-5245-46F9-B2EA-E845AC23ABA3}" type="sibTrans" cxnId="{CCEFA322-EB74-491F-B1A5-ED138FC1B9A0}">
      <dgm:prSet/>
      <dgm:spPr/>
      <dgm:t>
        <a:bodyPr/>
        <a:lstStyle/>
        <a:p>
          <a:endParaRPr lang="en-US"/>
        </a:p>
      </dgm:t>
    </dgm:pt>
    <dgm:pt modelId="{C716F6E5-753D-40EE-8DD0-5A152EF3D9A2}">
      <dgm:prSet custT="1"/>
      <dgm:spPr>
        <a:solidFill>
          <a:srgbClr val="009543"/>
        </a:solidFill>
      </dgm:spPr>
      <dgm:t>
        <a:bodyPr/>
        <a:lstStyle/>
        <a:p>
          <a:pPr rtl="0"/>
          <a:r>
            <a:rPr lang="en-US" sz="2000"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Planning, organizing, financial responsibilities, and other life-skills.</a:t>
          </a:r>
        </a:p>
      </dgm:t>
    </dgm:pt>
    <dgm:pt modelId="{813837EB-8DD3-4EF2-9E21-C852BB659826}" type="parTrans" cxnId="{0B1F9CE0-288D-4D48-9E1C-F56B897EC3F6}">
      <dgm:prSet/>
      <dgm:spPr/>
      <dgm:t>
        <a:bodyPr/>
        <a:lstStyle/>
        <a:p>
          <a:endParaRPr lang="en-US"/>
        </a:p>
      </dgm:t>
    </dgm:pt>
    <dgm:pt modelId="{26E387B0-02A3-4F17-A325-A5C800B4AB40}" type="sibTrans" cxnId="{0B1F9CE0-288D-4D48-9E1C-F56B897EC3F6}">
      <dgm:prSet/>
      <dgm:spPr/>
      <dgm:t>
        <a:bodyPr/>
        <a:lstStyle/>
        <a:p>
          <a:endParaRPr lang="en-US"/>
        </a:p>
      </dgm:t>
    </dgm:pt>
    <dgm:pt modelId="{62E89549-6161-4A1E-85E9-6E86428F631E}">
      <dgm:prSet custT="1"/>
      <dgm:spPr>
        <a:solidFill>
          <a:srgbClr val="009543"/>
        </a:solidFill>
      </dgm:spPr>
      <dgm:t>
        <a:bodyPr/>
        <a:lstStyle/>
        <a:p>
          <a:r>
            <a:rPr lang="en-US" sz="2000"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Workshops, leadership retreats, competitions</a:t>
          </a:r>
        </a:p>
      </dgm:t>
    </dgm:pt>
    <dgm:pt modelId="{B9043A18-6263-445B-9B70-F96CAA2957C0}" type="parTrans" cxnId="{7D9D9744-7648-45D3-AE61-DF0455E933F6}">
      <dgm:prSet/>
      <dgm:spPr/>
      <dgm:t>
        <a:bodyPr/>
        <a:lstStyle/>
        <a:p>
          <a:endParaRPr lang="en-US"/>
        </a:p>
      </dgm:t>
    </dgm:pt>
    <dgm:pt modelId="{6A4B0A68-2561-4234-B13A-27F7AE018C09}" type="sibTrans" cxnId="{7D9D9744-7648-45D3-AE61-DF0455E933F6}">
      <dgm:prSet/>
      <dgm:spPr/>
      <dgm:t>
        <a:bodyPr/>
        <a:lstStyle/>
        <a:p>
          <a:endParaRPr lang="en-US"/>
        </a:p>
      </dgm:t>
    </dgm:pt>
    <dgm:pt modelId="{426BF358-00C7-47F0-8C2F-86BA7B8633A8}" type="pres">
      <dgm:prSet presAssocID="{81CBA113-D513-4328-940E-AB95F2F5651E}" presName="diagram" presStyleCnt="0">
        <dgm:presLayoutVars>
          <dgm:dir/>
          <dgm:resizeHandles val="exact"/>
        </dgm:presLayoutVars>
      </dgm:prSet>
      <dgm:spPr/>
    </dgm:pt>
    <dgm:pt modelId="{7958CFE4-71BA-4B20-9B7C-73F033F0E6B5}" type="pres">
      <dgm:prSet presAssocID="{5513D7F4-904E-48DC-8699-D19FC3A09C18}" presName="node" presStyleLbl="node1" presStyleIdx="0" presStyleCnt="8">
        <dgm:presLayoutVars>
          <dgm:bulletEnabled val="1"/>
        </dgm:presLayoutVars>
      </dgm:prSet>
      <dgm:spPr/>
    </dgm:pt>
    <dgm:pt modelId="{E0EE682C-06CD-4D8E-BB27-DD80BCC852EF}" type="pres">
      <dgm:prSet presAssocID="{3E939876-F71B-4C5F-BE6D-1442F069812E}" presName="sibTrans" presStyleCnt="0"/>
      <dgm:spPr/>
    </dgm:pt>
    <dgm:pt modelId="{8BB6857F-BE44-496B-81A3-B2B505B2434E}" type="pres">
      <dgm:prSet presAssocID="{375D5DEE-464E-4EAF-BC24-CE96D3116839}" presName="node" presStyleLbl="node1" presStyleIdx="1" presStyleCnt="8">
        <dgm:presLayoutVars>
          <dgm:bulletEnabled val="1"/>
        </dgm:presLayoutVars>
      </dgm:prSet>
      <dgm:spPr/>
    </dgm:pt>
    <dgm:pt modelId="{FADF87BB-538C-4818-8653-4472B49F7182}" type="pres">
      <dgm:prSet presAssocID="{7577486C-5D1B-4E43-A46A-E10BAD318677}" presName="sibTrans" presStyleCnt="0"/>
      <dgm:spPr/>
    </dgm:pt>
    <dgm:pt modelId="{ACE557BC-0D64-4B41-B737-61571F87DFEA}" type="pres">
      <dgm:prSet presAssocID="{377C39C1-FB4B-40E3-BB63-591291757D8D}" presName="node" presStyleLbl="node1" presStyleIdx="2" presStyleCnt="8">
        <dgm:presLayoutVars>
          <dgm:bulletEnabled val="1"/>
        </dgm:presLayoutVars>
      </dgm:prSet>
      <dgm:spPr/>
    </dgm:pt>
    <dgm:pt modelId="{03780522-9A9D-466C-8D9C-9013F0315A16}" type="pres">
      <dgm:prSet presAssocID="{F609FF08-88B2-4289-A811-D6269C379A4A}" presName="sibTrans" presStyleCnt="0"/>
      <dgm:spPr/>
    </dgm:pt>
    <dgm:pt modelId="{1B9DC83A-32EA-4818-9F33-43F1CBBDB69D}" type="pres">
      <dgm:prSet presAssocID="{F0798DB6-4089-4B9E-AFD7-E6CD82DAE3DA}" presName="node" presStyleLbl="node1" presStyleIdx="3" presStyleCnt="8">
        <dgm:presLayoutVars>
          <dgm:bulletEnabled val="1"/>
        </dgm:presLayoutVars>
      </dgm:prSet>
      <dgm:spPr/>
    </dgm:pt>
    <dgm:pt modelId="{03E13795-8E50-411E-A627-CE6E04A03722}" type="pres">
      <dgm:prSet presAssocID="{DA4D90C7-3D79-4C1E-9640-CB5A7C493223}" presName="sibTrans" presStyleCnt="0"/>
      <dgm:spPr/>
    </dgm:pt>
    <dgm:pt modelId="{C080FEC0-D17D-4676-AB5C-B29F70838C88}" type="pres">
      <dgm:prSet presAssocID="{D39BE544-571A-4C5B-A595-D30A10516834}" presName="node" presStyleLbl="node1" presStyleIdx="4" presStyleCnt="8">
        <dgm:presLayoutVars>
          <dgm:bulletEnabled val="1"/>
        </dgm:presLayoutVars>
      </dgm:prSet>
      <dgm:spPr/>
    </dgm:pt>
    <dgm:pt modelId="{779851E5-44EA-4624-B7C9-8CD8E5844CB3}" type="pres">
      <dgm:prSet presAssocID="{462F4AD4-5245-46F9-B2EA-E845AC23ABA3}" presName="sibTrans" presStyleCnt="0"/>
      <dgm:spPr/>
    </dgm:pt>
    <dgm:pt modelId="{87358258-FC70-4983-ADE6-546DF31D5A3A}" type="pres">
      <dgm:prSet presAssocID="{C716F6E5-753D-40EE-8DD0-5A152EF3D9A2}" presName="node" presStyleLbl="node1" presStyleIdx="5" presStyleCnt="8">
        <dgm:presLayoutVars>
          <dgm:bulletEnabled val="1"/>
        </dgm:presLayoutVars>
      </dgm:prSet>
      <dgm:spPr/>
    </dgm:pt>
    <dgm:pt modelId="{31A85E9E-CD94-4818-A7BC-EE4DF5F92DA5}" type="pres">
      <dgm:prSet presAssocID="{26E387B0-02A3-4F17-A325-A5C800B4AB40}" presName="sibTrans" presStyleCnt="0"/>
      <dgm:spPr/>
    </dgm:pt>
    <dgm:pt modelId="{ECC146D6-036F-4F3C-9D8B-301C5A1D48C6}" type="pres">
      <dgm:prSet presAssocID="{F2FC1786-D7AD-42B3-9E6C-D337F5CFB23D}" presName="node" presStyleLbl="node1" presStyleIdx="6" presStyleCnt="8">
        <dgm:presLayoutVars>
          <dgm:bulletEnabled val="1"/>
        </dgm:presLayoutVars>
      </dgm:prSet>
      <dgm:spPr/>
    </dgm:pt>
    <dgm:pt modelId="{823F8FEC-5259-405C-B0AE-131515778174}" type="pres">
      <dgm:prSet presAssocID="{C3D6CB80-7A85-462F-84D5-630BEF11A9FF}" presName="sibTrans" presStyleCnt="0"/>
      <dgm:spPr/>
    </dgm:pt>
    <dgm:pt modelId="{B98E6A86-0A13-47C7-BC3B-16F8DD4DA605}" type="pres">
      <dgm:prSet presAssocID="{62E89549-6161-4A1E-85E9-6E86428F631E}" presName="node" presStyleLbl="node1" presStyleIdx="7" presStyleCnt="8">
        <dgm:presLayoutVars>
          <dgm:bulletEnabled val="1"/>
        </dgm:presLayoutVars>
      </dgm:prSet>
      <dgm:spPr/>
    </dgm:pt>
  </dgm:ptLst>
  <dgm:cxnLst>
    <dgm:cxn modelId="{F3770716-5053-4299-8678-63437868FD0A}" type="presOf" srcId="{375D5DEE-464E-4EAF-BC24-CE96D3116839}" destId="{8BB6857F-BE44-496B-81A3-B2B505B2434E}" srcOrd="0" destOrd="0" presId="urn:microsoft.com/office/officeart/2005/8/layout/default"/>
    <dgm:cxn modelId="{CCEFA322-EB74-491F-B1A5-ED138FC1B9A0}" srcId="{81CBA113-D513-4328-940E-AB95F2F5651E}" destId="{D39BE544-571A-4C5B-A595-D30A10516834}" srcOrd="4" destOrd="0" parTransId="{7E99AC0D-239C-4986-8C56-7C70E432D552}" sibTransId="{462F4AD4-5245-46F9-B2EA-E845AC23ABA3}"/>
    <dgm:cxn modelId="{A006C72C-994A-4C13-8963-B4CB2EEF85C4}" srcId="{81CBA113-D513-4328-940E-AB95F2F5651E}" destId="{375D5DEE-464E-4EAF-BC24-CE96D3116839}" srcOrd="1" destOrd="0" parTransId="{D574E6D1-193F-46A4-A44C-953254273DB6}" sibTransId="{7577486C-5D1B-4E43-A46A-E10BAD318677}"/>
    <dgm:cxn modelId="{CF69E933-8036-4620-81AE-E2AB1849379F}" srcId="{81CBA113-D513-4328-940E-AB95F2F5651E}" destId="{F2FC1786-D7AD-42B3-9E6C-D337F5CFB23D}" srcOrd="6" destOrd="0" parTransId="{BA58F065-69BA-47C0-8B03-7376DBF8C6D3}" sibTransId="{C3D6CB80-7A85-462F-84D5-630BEF11A9FF}"/>
    <dgm:cxn modelId="{7D9D9744-7648-45D3-AE61-DF0455E933F6}" srcId="{81CBA113-D513-4328-940E-AB95F2F5651E}" destId="{62E89549-6161-4A1E-85E9-6E86428F631E}" srcOrd="7" destOrd="0" parTransId="{B9043A18-6263-445B-9B70-F96CAA2957C0}" sibTransId="{6A4B0A68-2561-4234-B13A-27F7AE018C09}"/>
    <dgm:cxn modelId="{BBA42D49-80B0-4AA2-B3C9-CE5E10DFA781}" srcId="{81CBA113-D513-4328-940E-AB95F2F5651E}" destId="{5513D7F4-904E-48DC-8699-D19FC3A09C18}" srcOrd="0" destOrd="0" parTransId="{60D1752C-2AB2-4E52-B065-A3D3AA3C1AEB}" sibTransId="{3E939876-F71B-4C5F-BE6D-1442F069812E}"/>
    <dgm:cxn modelId="{FC352761-6C63-4D9E-9AFF-8075A482B8FF}" type="presOf" srcId="{F0798DB6-4089-4B9E-AFD7-E6CD82DAE3DA}" destId="{1B9DC83A-32EA-4818-9F33-43F1CBBDB69D}" srcOrd="0" destOrd="0" presId="urn:microsoft.com/office/officeart/2005/8/layout/default"/>
    <dgm:cxn modelId="{20F41F64-5F47-4D4C-83F7-CC2E0A6B7103}" type="presOf" srcId="{377C39C1-FB4B-40E3-BB63-591291757D8D}" destId="{ACE557BC-0D64-4B41-B737-61571F87DFEA}" srcOrd="0" destOrd="0" presId="urn:microsoft.com/office/officeart/2005/8/layout/default"/>
    <dgm:cxn modelId="{D699788E-5300-4355-B04E-3AACBC9A917D}" type="presOf" srcId="{5513D7F4-904E-48DC-8699-D19FC3A09C18}" destId="{7958CFE4-71BA-4B20-9B7C-73F033F0E6B5}" srcOrd="0" destOrd="0" presId="urn:microsoft.com/office/officeart/2005/8/layout/default"/>
    <dgm:cxn modelId="{66E0AB98-F16C-4EF2-A702-3F7A898A3B09}" type="presOf" srcId="{62E89549-6161-4A1E-85E9-6E86428F631E}" destId="{B98E6A86-0A13-47C7-BC3B-16F8DD4DA605}" srcOrd="0" destOrd="0" presId="urn:microsoft.com/office/officeart/2005/8/layout/default"/>
    <dgm:cxn modelId="{B89BD2AA-0847-4037-AEAB-FE3099FF781D}" srcId="{81CBA113-D513-4328-940E-AB95F2F5651E}" destId="{F0798DB6-4089-4B9E-AFD7-E6CD82DAE3DA}" srcOrd="3" destOrd="0" parTransId="{AA5B05B9-8946-4A5C-90A2-7ACA71F7E1AE}" sibTransId="{DA4D90C7-3D79-4C1E-9640-CB5A7C493223}"/>
    <dgm:cxn modelId="{5FF9BAAF-5198-40F4-A6D0-F31575442805}" type="presOf" srcId="{F2FC1786-D7AD-42B3-9E6C-D337F5CFB23D}" destId="{ECC146D6-036F-4F3C-9D8B-301C5A1D48C6}" srcOrd="0" destOrd="0" presId="urn:microsoft.com/office/officeart/2005/8/layout/default"/>
    <dgm:cxn modelId="{277BE5B8-C903-440C-9705-E0C91836E02E}" type="presOf" srcId="{81CBA113-D513-4328-940E-AB95F2F5651E}" destId="{426BF358-00C7-47F0-8C2F-86BA7B8633A8}" srcOrd="0" destOrd="0" presId="urn:microsoft.com/office/officeart/2005/8/layout/default"/>
    <dgm:cxn modelId="{EABBC9CB-1579-4284-98D6-5464900B7410}" srcId="{81CBA113-D513-4328-940E-AB95F2F5651E}" destId="{377C39C1-FB4B-40E3-BB63-591291757D8D}" srcOrd="2" destOrd="0" parTransId="{5114FC01-79F8-4789-97B8-F38B7E6A3E1C}" sibTransId="{F609FF08-88B2-4289-A811-D6269C379A4A}"/>
    <dgm:cxn modelId="{5A8674D7-1EFC-45B1-B9F6-31637AB831CF}" type="presOf" srcId="{C716F6E5-753D-40EE-8DD0-5A152EF3D9A2}" destId="{87358258-FC70-4983-ADE6-546DF31D5A3A}" srcOrd="0" destOrd="0" presId="urn:microsoft.com/office/officeart/2005/8/layout/default"/>
    <dgm:cxn modelId="{0B1F9CE0-288D-4D48-9E1C-F56B897EC3F6}" srcId="{81CBA113-D513-4328-940E-AB95F2F5651E}" destId="{C716F6E5-753D-40EE-8DD0-5A152EF3D9A2}" srcOrd="5" destOrd="0" parTransId="{813837EB-8DD3-4EF2-9E21-C852BB659826}" sibTransId="{26E387B0-02A3-4F17-A325-A5C800B4AB40}"/>
    <dgm:cxn modelId="{05DD26E8-9AB3-46A0-99FD-D7D9B2BE461E}" type="presOf" srcId="{D39BE544-571A-4C5B-A595-D30A10516834}" destId="{C080FEC0-D17D-4676-AB5C-B29F70838C88}" srcOrd="0" destOrd="0" presId="urn:microsoft.com/office/officeart/2005/8/layout/default"/>
    <dgm:cxn modelId="{A1750F19-F3B7-414B-BDBD-D781CF58DA26}" type="presParOf" srcId="{426BF358-00C7-47F0-8C2F-86BA7B8633A8}" destId="{7958CFE4-71BA-4B20-9B7C-73F033F0E6B5}" srcOrd="0" destOrd="0" presId="urn:microsoft.com/office/officeart/2005/8/layout/default"/>
    <dgm:cxn modelId="{730CEEBB-915E-436F-BA7C-559E40DC5070}" type="presParOf" srcId="{426BF358-00C7-47F0-8C2F-86BA7B8633A8}" destId="{E0EE682C-06CD-4D8E-BB27-DD80BCC852EF}" srcOrd="1" destOrd="0" presId="urn:microsoft.com/office/officeart/2005/8/layout/default"/>
    <dgm:cxn modelId="{179512F4-5023-4EEE-ADFF-97FDF76D823F}" type="presParOf" srcId="{426BF358-00C7-47F0-8C2F-86BA7B8633A8}" destId="{8BB6857F-BE44-496B-81A3-B2B505B2434E}" srcOrd="2" destOrd="0" presId="urn:microsoft.com/office/officeart/2005/8/layout/default"/>
    <dgm:cxn modelId="{FBE51654-B773-45BA-937E-6523AA270094}" type="presParOf" srcId="{426BF358-00C7-47F0-8C2F-86BA7B8633A8}" destId="{FADF87BB-538C-4818-8653-4472B49F7182}" srcOrd="3" destOrd="0" presId="urn:microsoft.com/office/officeart/2005/8/layout/default"/>
    <dgm:cxn modelId="{8920CC92-B980-41AD-B728-05E18A866B41}" type="presParOf" srcId="{426BF358-00C7-47F0-8C2F-86BA7B8633A8}" destId="{ACE557BC-0D64-4B41-B737-61571F87DFEA}" srcOrd="4" destOrd="0" presId="urn:microsoft.com/office/officeart/2005/8/layout/default"/>
    <dgm:cxn modelId="{411D2462-44C2-4709-8C0B-73E162DA375C}" type="presParOf" srcId="{426BF358-00C7-47F0-8C2F-86BA7B8633A8}" destId="{03780522-9A9D-466C-8D9C-9013F0315A16}" srcOrd="5" destOrd="0" presId="urn:microsoft.com/office/officeart/2005/8/layout/default"/>
    <dgm:cxn modelId="{759C6C6E-9607-4D30-B8FC-4DA6D7603394}" type="presParOf" srcId="{426BF358-00C7-47F0-8C2F-86BA7B8633A8}" destId="{1B9DC83A-32EA-4818-9F33-43F1CBBDB69D}" srcOrd="6" destOrd="0" presId="urn:microsoft.com/office/officeart/2005/8/layout/default"/>
    <dgm:cxn modelId="{694F6C20-CB4C-49AB-B08D-C81E1E75B88B}" type="presParOf" srcId="{426BF358-00C7-47F0-8C2F-86BA7B8633A8}" destId="{03E13795-8E50-411E-A627-CE6E04A03722}" srcOrd="7" destOrd="0" presId="urn:microsoft.com/office/officeart/2005/8/layout/default"/>
    <dgm:cxn modelId="{CEC0A62A-61AD-412C-AF5C-E9C42A2D8E90}" type="presParOf" srcId="{426BF358-00C7-47F0-8C2F-86BA7B8633A8}" destId="{C080FEC0-D17D-4676-AB5C-B29F70838C88}" srcOrd="8" destOrd="0" presId="urn:microsoft.com/office/officeart/2005/8/layout/default"/>
    <dgm:cxn modelId="{EF37C882-69B0-4E0C-9D2D-DFA0BFDEEECC}" type="presParOf" srcId="{426BF358-00C7-47F0-8C2F-86BA7B8633A8}" destId="{779851E5-44EA-4624-B7C9-8CD8E5844CB3}" srcOrd="9" destOrd="0" presId="urn:microsoft.com/office/officeart/2005/8/layout/default"/>
    <dgm:cxn modelId="{9861FF66-6453-4F2C-8428-EDD67225FAEA}" type="presParOf" srcId="{426BF358-00C7-47F0-8C2F-86BA7B8633A8}" destId="{87358258-FC70-4983-ADE6-546DF31D5A3A}" srcOrd="10" destOrd="0" presId="urn:microsoft.com/office/officeart/2005/8/layout/default"/>
    <dgm:cxn modelId="{3E4197B4-923B-4C4D-88FE-0F7C28307CD2}" type="presParOf" srcId="{426BF358-00C7-47F0-8C2F-86BA7B8633A8}" destId="{31A85E9E-CD94-4818-A7BC-EE4DF5F92DA5}" srcOrd="11" destOrd="0" presId="urn:microsoft.com/office/officeart/2005/8/layout/default"/>
    <dgm:cxn modelId="{EEF49BBF-FB89-4010-9B4B-C5A0D72B5E19}" type="presParOf" srcId="{426BF358-00C7-47F0-8C2F-86BA7B8633A8}" destId="{ECC146D6-036F-4F3C-9D8B-301C5A1D48C6}" srcOrd="12" destOrd="0" presId="urn:microsoft.com/office/officeart/2005/8/layout/default"/>
    <dgm:cxn modelId="{FD6019DD-5231-4BBC-8358-8D8B0EDDE4B6}" type="presParOf" srcId="{426BF358-00C7-47F0-8C2F-86BA7B8633A8}" destId="{823F8FEC-5259-405C-B0AE-131515778174}" srcOrd="13" destOrd="0" presId="urn:microsoft.com/office/officeart/2005/8/layout/default"/>
    <dgm:cxn modelId="{45AF890F-AAB3-42B0-B32E-27A96955419F}" type="presParOf" srcId="{426BF358-00C7-47F0-8C2F-86BA7B8633A8}" destId="{B98E6A86-0A13-47C7-BC3B-16F8DD4DA605}"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DC90DDF-9D20-49AE-BBB6-223975FB6A2A}"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2E76D69A-E716-475B-80FB-90CDF3ED63F2}">
      <dgm:prSet/>
      <dgm:spPr>
        <a:solidFill>
          <a:srgbClr val="009543"/>
        </a:solidFill>
      </dgm:spPr>
      <dgm:t>
        <a:bodyPr/>
        <a:lstStyle/>
        <a:p>
          <a:pPr rtl="0"/>
          <a:r>
            <a:rPr lang="en-US"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All 4-H members are required to meet the following minimum standards each year: </a:t>
          </a:r>
        </a:p>
      </dgm:t>
    </dgm:pt>
    <dgm:pt modelId="{0955962D-CE0E-4854-83BA-97EA487876F6}" type="parTrans" cxnId="{BD597C2D-EA93-4EE6-9395-EDFE5B275584}">
      <dgm:prSet/>
      <dgm:spPr/>
      <dgm:t>
        <a:bodyPr/>
        <a:lstStyle/>
        <a:p>
          <a:endParaRPr lang="en-US"/>
        </a:p>
      </dgm:t>
    </dgm:pt>
    <dgm:pt modelId="{81293EA8-922F-4BBB-8D4C-E9C0B95057E2}" type="sibTrans" cxnId="{BD597C2D-EA93-4EE6-9395-EDFE5B275584}">
      <dgm:prSet/>
      <dgm:spPr/>
      <dgm:t>
        <a:bodyPr/>
        <a:lstStyle/>
        <a:p>
          <a:endParaRPr lang="en-US"/>
        </a:p>
      </dgm:t>
    </dgm:pt>
    <dgm:pt modelId="{839E2D39-F4CE-4407-9252-4E7415C48082}">
      <dgm:prSet/>
      <dgm:spPr>
        <a:solidFill>
          <a:srgbClr val="009543"/>
        </a:solidFill>
      </dgm:spPr>
      <dgm:t>
        <a:bodyPr/>
        <a:lstStyle/>
        <a:p>
          <a:pPr rtl="0"/>
          <a:r>
            <a:rPr lang="en-US"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1. Adhere to the expectations of the New Mexico 4-H Code of Conduct.</a:t>
          </a:r>
        </a:p>
      </dgm:t>
    </dgm:pt>
    <dgm:pt modelId="{AE51E91B-02BB-4AD0-B2BF-0C5B79D111FD}" type="parTrans" cxnId="{473FBEAD-0891-4CEC-A75E-CE1B9BC24100}">
      <dgm:prSet/>
      <dgm:spPr/>
      <dgm:t>
        <a:bodyPr/>
        <a:lstStyle/>
        <a:p>
          <a:endParaRPr lang="en-US"/>
        </a:p>
      </dgm:t>
    </dgm:pt>
    <dgm:pt modelId="{C94C83C9-8DC4-4B29-A954-C8A61FF0EB62}" type="sibTrans" cxnId="{473FBEAD-0891-4CEC-A75E-CE1B9BC24100}">
      <dgm:prSet/>
      <dgm:spPr/>
      <dgm:t>
        <a:bodyPr/>
        <a:lstStyle/>
        <a:p>
          <a:endParaRPr lang="en-US"/>
        </a:p>
      </dgm:t>
    </dgm:pt>
    <dgm:pt modelId="{98462B87-348D-45E0-84C4-A3FE8BBAC2F5}">
      <dgm:prSet/>
      <dgm:spPr>
        <a:solidFill>
          <a:srgbClr val="009543"/>
        </a:solidFill>
      </dgm:spPr>
      <dgm:t>
        <a:bodyPr/>
        <a:lstStyle/>
        <a:p>
          <a:pPr rtl="0"/>
          <a:r>
            <a:rPr lang="en-US"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2. Complete a 4-H project doing one’s own work with minimal assistance from parents or others.</a:t>
          </a:r>
        </a:p>
      </dgm:t>
    </dgm:pt>
    <dgm:pt modelId="{1A625B76-452A-4FCB-8F54-24076EE29B5F}" type="parTrans" cxnId="{EED32869-DF40-44B5-8B26-DA64D7CD64A1}">
      <dgm:prSet/>
      <dgm:spPr/>
      <dgm:t>
        <a:bodyPr/>
        <a:lstStyle/>
        <a:p>
          <a:endParaRPr lang="en-US"/>
        </a:p>
      </dgm:t>
    </dgm:pt>
    <dgm:pt modelId="{DBFCF54E-231D-490C-A641-520AD9AD3151}" type="sibTrans" cxnId="{EED32869-DF40-44B5-8B26-DA64D7CD64A1}">
      <dgm:prSet/>
      <dgm:spPr/>
      <dgm:t>
        <a:bodyPr/>
        <a:lstStyle/>
        <a:p>
          <a:endParaRPr lang="en-US"/>
        </a:p>
      </dgm:t>
    </dgm:pt>
    <dgm:pt modelId="{573ACFED-5340-4410-8325-294D40C6458C}">
      <dgm:prSet/>
      <dgm:spPr>
        <a:solidFill>
          <a:srgbClr val="009543"/>
        </a:solidFill>
      </dgm:spPr>
      <dgm:t>
        <a:bodyPr/>
        <a:lstStyle/>
        <a:p>
          <a:pPr rtl="0"/>
          <a:r>
            <a:rPr lang="en-US"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3. Give a club or county 4-H public presentation for each project enrolled in.</a:t>
          </a:r>
        </a:p>
      </dgm:t>
    </dgm:pt>
    <dgm:pt modelId="{616F8583-56A5-4912-A9ED-1547BE21B979}" type="parTrans" cxnId="{8151B9BD-6C3E-45F9-B05F-952BFA50C13E}">
      <dgm:prSet/>
      <dgm:spPr/>
      <dgm:t>
        <a:bodyPr/>
        <a:lstStyle/>
        <a:p>
          <a:endParaRPr lang="en-US"/>
        </a:p>
      </dgm:t>
    </dgm:pt>
    <dgm:pt modelId="{30E7AECB-10A1-4F86-B39C-028068E7B3A6}" type="sibTrans" cxnId="{8151B9BD-6C3E-45F9-B05F-952BFA50C13E}">
      <dgm:prSet/>
      <dgm:spPr/>
      <dgm:t>
        <a:bodyPr/>
        <a:lstStyle/>
        <a:p>
          <a:endParaRPr lang="en-US"/>
        </a:p>
      </dgm:t>
    </dgm:pt>
    <dgm:pt modelId="{2A369F6E-0C1D-4BA7-94D6-9889083CB66F}">
      <dgm:prSet/>
      <dgm:spPr>
        <a:solidFill>
          <a:srgbClr val="009543"/>
        </a:solidFill>
      </dgm:spPr>
      <dgm:t>
        <a:bodyPr/>
        <a:lstStyle/>
        <a:p>
          <a:pPr rtl="0"/>
          <a:r>
            <a:rPr lang="en-US" b="1"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4. Complete a 4-H record book and turn it in to your community club leader.</a:t>
          </a:r>
        </a:p>
      </dgm:t>
    </dgm:pt>
    <dgm:pt modelId="{2BB3561D-E58F-49CE-9EFF-D9D5D5ED86E8}" type="parTrans" cxnId="{8249EBEE-4E38-49D3-B0AC-69AB1AF71054}">
      <dgm:prSet/>
      <dgm:spPr/>
      <dgm:t>
        <a:bodyPr/>
        <a:lstStyle/>
        <a:p>
          <a:endParaRPr lang="en-US"/>
        </a:p>
      </dgm:t>
    </dgm:pt>
    <dgm:pt modelId="{EDBEBF59-4F3D-466B-807D-A7E4764954B5}" type="sibTrans" cxnId="{8249EBEE-4E38-49D3-B0AC-69AB1AF71054}">
      <dgm:prSet/>
      <dgm:spPr/>
      <dgm:t>
        <a:bodyPr/>
        <a:lstStyle/>
        <a:p>
          <a:endParaRPr lang="en-US"/>
        </a:p>
      </dgm:t>
    </dgm:pt>
    <dgm:pt modelId="{DC22D1EC-7523-46F1-B4CE-66183FE3B7C8}" type="pres">
      <dgm:prSet presAssocID="{5DC90DDF-9D20-49AE-BBB6-223975FB6A2A}" presName="composite" presStyleCnt="0">
        <dgm:presLayoutVars>
          <dgm:chMax val="1"/>
          <dgm:dir/>
          <dgm:resizeHandles val="exact"/>
        </dgm:presLayoutVars>
      </dgm:prSet>
      <dgm:spPr/>
    </dgm:pt>
    <dgm:pt modelId="{988642E3-60CD-49FF-A0ED-67E1F081F094}" type="pres">
      <dgm:prSet presAssocID="{2E76D69A-E716-475B-80FB-90CDF3ED63F2}" presName="roof" presStyleLbl="dkBgShp" presStyleIdx="0" presStyleCnt="2"/>
      <dgm:spPr/>
    </dgm:pt>
    <dgm:pt modelId="{A1075F17-851F-4669-81DE-7CEE6666E644}" type="pres">
      <dgm:prSet presAssocID="{2E76D69A-E716-475B-80FB-90CDF3ED63F2}" presName="pillars" presStyleCnt="0"/>
      <dgm:spPr/>
    </dgm:pt>
    <dgm:pt modelId="{3EAC17D4-E882-457C-8AED-1635D79EF396}" type="pres">
      <dgm:prSet presAssocID="{2E76D69A-E716-475B-80FB-90CDF3ED63F2}" presName="pillar1" presStyleLbl="node1" presStyleIdx="0" presStyleCnt="4">
        <dgm:presLayoutVars>
          <dgm:bulletEnabled val="1"/>
        </dgm:presLayoutVars>
      </dgm:prSet>
      <dgm:spPr/>
    </dgm:pt>
    <dgm:pt modelId="{1DD33E3C-F6E3-4217-8A5A-68059D06745E}" type="pres">
      <dgm:prSet presAssocID="{98462B87-348D-45E0-84C4-A3FE8BBAC2F5}" presName="pillarX" presStyleLbl="node1" presStyleIdx="1" presStyleCnt="4">
        <dgm:presLayoutVars>
          <dgm:bulletEnabled val="1"/>
        </dgm:presLayoutVars>
      </dgm:prSet>
      <dgm:spPr/>
    </dgm:pt>
    <dgm:pt modelId="{64EEF162-4640-4B95-898C-3CEEE0D2E49D}" type="pres">
      <dgm:prSet presAssocID="{573ACFED-5340-4410-8325-294D40C6458C}" presName="pillarX" presStyleLbl="node1" presStyleIdx="2" presStyleCnt="4">
        <dgm:presLayoutVars>
          <dgm:bulletEnabled val="1"/>
        </dgm:presLayoutVars>
      </dgm:prSet>
      <dgm:spPr/>
    </dgm:pt>
    <dgm:pt modelId="{A8483CA7-55AE-461C-B894-5613114693D5}" type="pres">
      <dgm:prSet presAssocID="{2A369F6E-0C1D-4BA7-94D6-9889083CB66F}" presName="pillarX" presStyleLbl="node1" presStyleIdx="3" presStyleCnt="4">
        <dgm:presLayoutVars>
          <dgm:bulletEnabled val="1"/>
        </dgm:presLayoutVars>
      </dgm:prSet>
      <dgm:spPr/>
    </dgm:pt>
    <dgm:pt modelId="{87687B89-223C-4333-8167-31E7714B3F92}" type="pres">
      <dgm:prSet presAssocID="{2E76D69A-E716-475B-80FB-90CDF3ED63F2}" presName="base" presStyleLbl="dkBgShp" presStyleIdx="1" presStyleCnt="2"/>
      <dgm:spPr>
        <a:solidFill>
          <a:srgbClr val="009543"/>
        </a:solidFill>
      </dgm:spPr>
    </dgm:pt>
  </dgm:ptLst>
  <dgm:cxnLst>
    <dgm:cxn modelId="{796DC214-DBBE-4D47-93F3-5EB6AE40611A}" type="presOf" srcId="{573ACFED-5340-4410-8325-294D40C6458C}" destId="{64EEF162-4640-4B95-898C-3CEEE0D2E49D}" srcOrd="0" destOrd="0" presId="urn:microsoft.com/office/officeart/2005/8/layout/hList3"/>
    <dgm:cxn modelId="{368D4726-1D84-430F-80EA-C5C2E02C9EF0}" type="presOf" srcId="{98462B87-348D-45E0-84C4-A3FE8BBAC2F5}" destId="{1DD33E3C-F6E3-4217-8A5A-68059D06745E}" srcOrd="0" destOrd="0" presId="urn:microsoft.com/office/officeart/2005/8/layout/hList3"/>
    <dgm:cxn modelId="{BD597C2D-EA93-4EE6-9395-EDFE5B275584}" srcId="{5DC90DDF-9D20-49AE-BBB6-223975FB6A2A}" destId="{2E76D69A-E716-475B-80FB-90CDF3ED63F2}" srcOrd="0" destOrd="0" parTransId="{0955962D-CE0E-4854-83BA-97EA487876F6}" sibTransId="{81293EA8-922F-4BBB-8D4C-E9C0B95057E2}"/>
    <dgm:cxn modelId="{CB8A8F3F-F9DF-431C-8677-2D59F148D752}" type="presOf" srcId="{2A369F6E-0C1D-4BA7-94D6-9889083CB66F}" destId="{A8483CA7-55AE-461C-B894-5613114693D5}" srcOrd="0" destOrd="0" presId="urn:microsoft.com/office/officeart/2005/8/layout/hList3"/>
    <dgm:cxn modelId="{0E9E8F46-9873-4726-BE9F-487D67EA33C7}" type="presOf" srcId="{2E76D69A-E716-475B-80FB-90CDF3ED63F2}" destId="{988642E3-60CD-49FF-A0ED-67E1F081F094}" srcOrd="0" destOrd="0" presId="urn:microsoft.com/office/officeart/2005/8/layout/hList3"/>
    <dgm:cxn modelId="{EED32869-DF40-44B5-8B26-DA64D7CD64A1}" srcId="{2E76D69A-E716-475B-80FB-90CDF3ED63F2}" destId="{98462B87-348D-45E0-84C4-A3FE8BBAC2F5}" srcOrd="1" destOrd="0" parTransId="{1A625B76-452A-4FCB-8F54-24076EE29B5F}" sibTransId="{DBFCF54E-231D-490C-A641-520AD9AD3151}"/>
    <dgm:cxn modelId="{4F5E4571-3D92-41DE-9F96-6E26337EC477}" type="presOf" srcId="{839E2D39-F4CE-4407-9252-4E7415C48082}" destId="{3EAC17D4-E882-457C-8AED-1635D79EF396}" srcOrd="0" destOrd="0" presId="urn:microsoft.com/office/officeart/2005/8/layout/hList3"/>
    <dgm:cxn modelId="{FBE758A1-E72A-468A-9828-01EEB8DAF57C}" type="presOf" srcId="{5DC90DDF-9D20-49AE-BBB6-223975FB6A2A}" destId="{DC22D1EC-7523-46F1-B4CE-66183FE3B7C8}" srcOrd="0" destOrd="0" presId="urn:microsoft.com/office/officeart/2005/8/layout/hList3"/>
    <dgm:cxn modelId="{473FBEAD-0891-4CEC-A75E-CE1B9BC24100}" srcId="{2E76D69A-E716-475B-80FB-90CDF3ED63F2}" destId="{839E2D39-F4CE-4407-9252-4E7415C48082}" srcOrd="0" destOrd="0" parTransId="{AE51E91B-02BB-4AD0-B2BF-0C5B79D111FD}" sibTransId="{C94C83C9-8DC4-4B29-A954-C8A61FF0EB62}"/>
    <dgm:cxn modelId="{8151B9BD-6C3E-45F9-B05F-952BFA50C13E}" srcId="{2E76D69A-E716-475B-80FB-90CDF3ED63F2}" destId="{573ACFED-5340-4410-8325-294D40C6458C}" srcOrd="2" destOrd="0" parTransId="{616F8583-56A5-4912-A9ED-1547BE21B979}" sibTransId="{30E7AECB-10A1-4F86-B39C-028068E7B3A6}"/>
    <dgm:cxn modelId="{8249EBEE-4E38-49D3-B0AC-69AB1AF71054}" srcId="{2E76D69A-E716-475B-80FB-90CDF3ED63F2}" destId="{2A369F6E-0C1D-4BA7-94D6-9889083CB66F}" srcOrd="3" destOrd="0" parTransId="{2BB3561D-E58F-49CE-9EFF-D9D5D5ED86E8}" sibTransId="{EDBEBF59-4F3D-466B-807D-A7E4764954B5}"/>
    <dgm:cxn modelId="{93C36586-7335-4814-A16A-12DB5F91757F}" type="presParOf" srcId="{DC22D1EC-7523-46F1-B4CE-66183FE3B7C8}" destId="{988642E3-60CD-49FF-A0ED-67E1F081F094}" srcOrd="0" destOrd="0" presId="urn:microsoft.com/office/officeart/2005/8/layout/hList3"/>
    <dgm:cxn modelId="{6857E5F9-79BD-459F-833A-9E2B38E3F705}" type="presParOf" srcId="{DC22D1EC-7523-46F1-B4CE-66183FE3B7C8}" destId="{A1075F17-851F-4669-81DE-7CEE6666E644}" srcOrd="1" destOrd="0" presId="urn:microsoft.com/office/officeart/2005/8/layout/hList3"/>
    <dgm:cxn modelId="{70EE2038-EA56-44CD-8344-C097550534F8}" type="presParOf" srcId="{A1075F17-851F-4669-81DE-7CEE6666E644}" destId="{3EAC17D4-E882-457C-8AED-1635D79EF396}" srcOrd="0" destOrd="0" presId="urn:microsoft.com/office/officeart/2005/8/layout/hList3"/>
    <dgm:cxn modelId="{F79B8BC1-663D-4782-A96A-9A2DE9B00264}" type="presParOf" srcId="{A1075F17-851F-4669-81DE-7CEE6666E644}" destId="{1DD33E3C-F6E3-4217-8A5A-68059D06745E}" srcOrd="1" destOrd="0" presId="urn:microsoft.com/office/officeart/2005/8/layout/hList3"/>
    <dgm:cxn modelId="{942FC34E-6519-4CAC-9086-DABD016330DF}" type="presParOf" srcId="{A1075F17-851F-4669-81DE-7CEE6666E644}" destId="{64EEF162-4640-4B95-898C-3CEEE0D2E49D}" srcOrd="2" destOrd="0" presId="urn:microsoft.com/office/officeart/2005/8/layout/hList3"/>
    <dgm:cxn modelId="{8AE4E2C5-4628-49D2-B6BA-ADFDFA3BE26E}" type="presParOf" srcId="{A1075F17-851F-4669-81DE-7CEE6666E644}" destId="{A8483CA7-55AE-461C-B894-5613114693D5}" srcOrd="3" destOrd="0" presId="urn:microsoft.com/office/officeart/2005/8/layout/hList3"/>
    <dgm:cxn modelId="{B86B69E0-D8D1-4273-88EB-0970E1A83B7F}" type="presParOf" srcId="{DC22D1EC-7523-46F1-B4CE-66183FE3B7C8}" destId="{87687B89-223C-4333-8167-31E7714B3F92}"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615A054-9D9B-4CE6-85D9-4F8B9A79E6D5}"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F37F09CA-53F2-4B99-B1D1-EE97B74D0481}">
      <dgm:prSet/>
      <dgm:spPr>
        <a:solidFill>
          <a:srgbClr val="009543"/>
        </a:solidFill>
      </dgm:spPr>
      <dgm:t>
        <a:bodyPr/>
        <a:lstStyle/>
        <a:p>
          <a:pPr rtl="0"/>
          <a:r>
            <a:rPr lang="en-US" dirty="0"/>
            <a:t>“Lending your hands to larger service” </a:t>
          </a:r>
        </a:p>
      </dgm:t>
    </dgm:pt>
    <dgm:pt modelId="{381661AC-4AAE-4CC8-AA92-9CFEDA89049C}" type="parTrans" cxnId="{D7732B60-FA9B-4FC5-9E16-D8F9B4C452BC}">
      <dgm:prSet/>
      <dgm:spPr/>
      <dgm:t>
        <a:bodyPr/>
        <a:lstStyle/>
        <a:p>
          <a:endParaRPr lang="en-US"/>
        </a:p>
      </dgm:t>
    </dgm:pt>
    <dgm:pt modelId="{0328A9E7-A5B0-41C0-BB47-6FDDA087C777}" type="sibTrans" cxnId="{D7732B60-FA9B-4FC5-9E16-D8F9B4C452BC}">
      <dgm:prSet/>
      <dgm:spPr/>
      <dgm:t>
        <a:bodyPr/>
        <a:lstStyle/>
        <a:p>
          <a:endParaRPr lang="en-US"/>
        </a:p>
      </dgm:t>
    </dgm:pt>
    <dgm:pt modelId="{A637A1BD-6FB2-46FD-8515-6F4583BB64E4}">
      <dgm:prSet/>
      <dgm:spPr>
        <a:ln>
          <a:solidFill>
            <a:srgbClr val="009543"/>
          </a:solidFill>
        </a:ln>
      </dgm:spPr>
      <dgm:t>
        <a:bodyPr/>
        <a:lstStyle/>
        <a:p>
          <a:pPr rtl="0"/>
          <a:r>
            <a:rPr lang="en-US" dirty="0"/>
            <a:t>Community service projects </a:t>
          </a:r>
        </a:p>
      </dgm:t>
    </dgm:pt>
    <dgm:pt modelId="{EE13DFA8-80B0-4ECF-A57D-290CFEEDA116}" type="parTrans" cxnId="{DA10A767-11F2-4AC0-AF83-6FB1D788A411}">
      <dgm:prSet/>
      <dgm:spPr>
        <a:ln>
          <a:solidFill>
            <a:srgbClr val="009543"/>
          </a:solidFill>
        </a:ln>
      </dgm:spPr>
      <dgm:t>
        <a:bodyPr/>
        <a:lstStyle/>
        <a:p>
          <a:endParaRPr lang="en-US"/>
        </a:p>
      </dgm:t>
    </dgm:pt>
    <dgm:pt modelId="{4E672345-3392-4AD8-8012-01C11989E5CB}" type="sibTrans" cxnId="{DA10A767-11F2-4AC0-AF83-6FB1D788A411}">
      <dgm:prSet/>
      <dgm:spPr/>
      <dgm:t>
        <a:bodyPr/>
        <a:lstStyle/>
        <a:p>
          <a:endParaRPr lang="en-US"/>
        </a:p>
      </dgm:t>
    </dgm:pt>
    <dgm:pt modelId="{6AC5FE04-6D87-4B3C-987D-71E527CCE2EC}">
      <dgm:prSet/>
      <dgm:spPr>
        <a:solidFill>
          <a:srgbClr val="009543"/>
        </a:solidFill>
      </dgm:spPr>
      <dgm:t>
        <a:bodyPr/>
        <a:lstStyle/>
        <a:p>
          <a:pPr rtl="0"/>
          <a:r>
            <a:rPr lang="en-US" dirty="0"/>
            <a:t>“Learning by Doing” </a:t>
          </a:r>
        </a:p>
      </dgm:t>
    </dgm:pt>
    <dgm:pt modelId="{B1448CC0-9D4D-436D-8D97-F8E3A4B31710}" type="parTrans" cxnId="{1ED7480A-A4A4-4D84-ABD3-D6201C3062D3}">
      <dgm:prSet/>
      <dgm:spPr/>
      <dgm:t>
        <a:bodyPr/>
        <a:lstStyle/>
        <a:p>
          <a:endParaRPr lang="en-US"/>
        </a:p>
      </dgm:t>
    </dgm:pt>
    <dgm:pt modelId="{22933864-0829-46B9-AB94-B780F16678AB}" type="sibTrans" cxnId="{1ED7480A-A4A4-4D84-ABD3-D6201C3062D3}">
      <dgm:prSet/>
      <dgm:spPr/>
      <dgm:t>
        <a:bodyPr/>
        <a:lstStyle/>
        <a:p>
          <a:endParaRPr lang="en-US"/>
        </a:p>
      </dgm:t>
    </dgm:pt>
    <dgm:pt modelId="{C954B45B-7A7E-4D74-A42D-0882FA24E26B}">
      <dgm:prSet/>
      <dgm:spPr>
        <a:ln>
          <a:solidFill>
            <a:srgbClr val="009543"/>
          </a:solidFill>
        </a:ln>
      </dgm:spPr>
      <dgm:t>
        <a:bodyPr/>
        <a:lstStyle/>
        <a:p>
          <a:pPr rtl="0"/>
          <a:r>
            <a:rPr lang="en-US"/>
            <a:t>Service-learning projects.</a:t>
          </a:r>
        </a:p>
      </dgm:t>
    </dgm:pt>
    <dgm:pt modelId="{B577ECEC-216C-469C-AEE0-9BDBC05C093D}" type="parTrans" cxnId="{9B1139BE-6C0A-45A7-AEDD-08B1F9219CD9}">
      <dgm:prSet/>
      <dgm:spPr>
        <a:ln>
          <a:solidFill>
            <a:srgbClr val="009543"/>
          </a:solidFill>
        </a:ln>
      </dgm:spPr>
      <dgm:t>
        <a:bodyPr/>
        <a:lstStyle/>
        <a:p>
          <a:endParaRPr lang="en-US"/>
        </a:p>
      </dgm:t>
    </dgm:pt>
    <dgm:pt modelId="{E659C4CF-1689-41AF-81F7-B844107517DB}" type="sibTrans" cxnId="{9B1139BE-6C0A-45A7-AEDD-08B1F9219CD9}">
      <dgm:prSet/>
      <dgm:spPr/>
      <dgm:t>
        <a:bodyPr/>
        <a:lstStyle/>
        <a:p>
          <a:endParaRPr lang="en-US"/>
        </a:p>
      </dgm:t>
    </dgm:pt>
    <dgm:pt modelId="{23C861B8-4B22-4172-903D-8E34D690A290}" type="pres">
      <dgm:prSet presAssocID="{1615A054-9D9B-4CE6-85D9-4F8B9A79E6D5}" presName="diagram" presStyleCnt="0">
        <dgm:presLayoutVars>
          <dgm:chPref val="1"/>
          <dgm:dir/>
          <dgm:animOne val="branch"/>
          <dgm:animLvl val="lvl"/>
          <dgm:resizeHandles/>
        </dgm:presLayoutVars>
      </dgm:prSet>
      <dgm:spPr/>
    </dgm:pt>
    <dgm:pt modelId="{9E84715D-91D2-459B-8924-2CB456612A9D}" type="pres">
      <dgm:prSet presAssocID="{F37F09CA-53F2-4B99-B1D1-EE97B74D0481}" presName="root" presStyleCnt="0"/>
      <dgm:spPr/>
    </dgm:pt>
    <dgm:pt modelId="{AF065E14-8618-4F2C-9BE2-1990983142BA}" type="pres">
      <dgm:prSet presAssocID="{F37F09CA-53F2-4B99-B1D1-EE97B74D0481}" presName="rootComposite" presStyleCnt="0"/>
      <dgm:spPr/>
    </dgm:pt>
    <dgm:pt modelId="{6A5EB727-D82D-4AF8-A7B5-D07FE45E1A1D}" type="pres">
      <dgm:prSet presAssocID="{F37F09CA-53F2-4B99-B1D1-EE97B74D0481}" presName="rootText" presStyleLbl="node1" presStyleIdx="0" presStyleCnt="2"/>
      <dgm:spPr/>
    </dgm:pt>
    <dgm:pt modelId="{A9C7CD34-F3DD-4095-B37D-1ACB5D0A7D9C}" type="pres">
      <dgm:prSet presAssocID="{F37F09CA-53F2-4B99-B1D1-EE97B74D0481}" presName="rootConnector" presStyleLbl="node1" presStyleIdx="0" presStyleCnt="2"/>
      <dgm:spPr/>
    </dgm:pt>
    <dgm:pt modelId="{DE824FBF-C102-4847-A26A-AAC534552C36}" type="pres">
      <dgm:prSet presAssocID="{F37F09CA-53F2-4B99-B1D1-EE97B74D0481}" presName="childShape" presStyleCnt="0"/>
      <dgm:spPr/>
    </dgm:pt>
    <dgm:pt modelId="{05017835-DC06-4E5E-8348-1143D966BBDD}" type="pres">
      <dgm:prSet presAssocID="{EE13DFA8-80B0-4ECF-A57D-290CFEEDA116}" presName="Name13" presStyleLbl="parChTrans1D2" presStyleIdx="0" presStyleCnt="2"/>
      <dgm:spPr/>
    </dgm:pt>
    <dgm:pt modelId="{6F718C02-76F2-4BBF-89B1-A7D3F01F39DA}" type="pres">
      <dgm:prSet presAssocID="{A637A1BD-6FB2-46FD-8515-6F4583BB64E4}" presName="childText" presStyleLbl="bgAcc1" presStyleIdx="0" presStyleCnt="2">
        <dgm:presLayoutVars>
          <dgm:bulletEnabled val="1"/>
        </dgm:presLayoutVars>
      </dgm:prSet>
      <dgm:spPr/>
    </dgm:pt>
    <dgm:pt modelId="{E14232FB-78FA-4311-9F3D-31383C7F056B}" type="pres">
      <dgm:prSet presAssocID="{6AC5FE04-6D87-4B3C-987D-71E527CCE2EC}" presName="root" presStyleCnt="0"/>
      <dgm:spPr/>
    </dgm:pt>
    <dgm:pt modelId="{F65581E2-EECB-4135-B163-B395B74911FF}" type="pres">
      <dgm:prSet presAssocID="{6AC5FE04-6D87-4B3C-987D-71E527CCE2EC}" presName="rootComposite" presStyleCnt="0"/>
      <dgm:spPr/>
    </dgm:pt>
    <dgm:pt modelId="{28694D21-993A-476D-951C-2F63E8479AE4}" type="pres">
      <dgm:prSet presAssocID="{6AC5FE04-6D87-4B3C-987D-71E527CCE2EC}" presName="rootText" presStyleLbl="node1" presStyleIdx="1" presStyleCnt="2"/>
      <dgm:spPr/>
    </dgm:pt>
    <dgm:pt modelId="{5BD22EF2-03C2-428B-BA57-96BA39CCDBF8}" type="pres">
      <dgm:prSet presAssocID="{6AC5FE04-6D87-4B3C-987D-71E527CCE2EC}" presName="rootConnector" presStyleLbl="node1" presStyleIdx="1" presStyleCnt="2"/>
      <dgm:spPr/>
    </dgm:pt>
    <dgm:pt modelId="{FDD2C0D2-8CF3-4449-B124-FCA6655AC971}" type="pres">
      <dgm:prSet presAssocID="{6AC5FE04-6D87-4B3C-987D-71E527CCE2EC}" presName="childShape" presStyleCnt="0"/>
      <dgm:spPr/>
    </dgm:pt>
    <dgm:pt modelId="{FB550C67-A17C-489D-8A58-9B224F03FE25}" type="pres">
      <dgm:prSet presAssocID="{B577ECEC-216C-469C-AEE0-9BDBC05C093D}" presName="Name13" presStyleLbl="parChTrans1D2" presStyleIdx="1" presStyleCnt="2"/>
      <dgm:spPr/>
    </dgm:pt>
    <dgm:pt modelId="{9ED2904C-7EFB-45FB-9463-94595C434601}" type="pres">
      <dgm:prSet presAssocID="{C954B45B-7A7E-4D74-A42D-0882FA24E26B}" presName="childText" presStyleLbl="bgAcc1" presStyleIdx="1" presStyleCnt="2">
        <dgm:presLayoutVars>
          <dgm:bulletEnabled val="1"/>
        </dgm:presLayoutVars>
      </dgm:prSet>
      <dgm:spPr/>
    </dgm:pt>
  </dgm:ptLst>
  <dgm:cxnLst>
    <dgm:cxn modelId="{1ED7480A-A4A4-4D84-ABD3-D6201C3062D3}" srcId="{1615A054-9D9B-4CE6-85D9-4F8B9A79E6D5}" destId="{6AC5FE04-6D87-4B3C-987D-71E527CCE2EC}" srcOrd="1" destOrd="0" parTransId="{B1448CC0-9D4D-436D-8D97-F8E3A4B31710}" sibTransId="{22933864-0829-46B9-AB94-B780F16678AB}"/>
    <dgm:cxn modelId="{59BBFB14-CC09-47DA-94F8-F18A1B882FEF}" type="presOf" srcId="{F37F09CA-53F2-4B99-B1D1-EE97B74D0481}" destId="{6A5EB727-D82D-4AF8-A7B5-D07FE45E1A1D}" srcOrd="0" destOrd="0" presId="urn:microsoft.com/office/officeart/2005/8/layout/hierarchy3"/>
    <dgm:cxn modelId="{004D6921-D32B-4E95-9781-A1FAF01D6DC7}" type="presOf" srcId="{B577ECEC-216C-469C-AEE0-9BDBC05C093D}" destId="{FB550C67-A17C-489D-8A58-9B224F03FE25}" srcOrd="0" destOrd="0" presId="urn:microsoft.com/office/officeart/2005/8/layout/hierarchy3"/>
    <dgm:cxn modelId="{DBAC7F31-0EA9-4128-B2FA-A9C7DD7E0720}" type="presOf" srcId="{F37F09CA-53F2-4B99-B1D1-EE97B74D0481}" destId="{A9C7CD34-F3DD-4095-B37D-1ACB5D0A7D9C}" srcOrd="1" destOrd="0" presId="urn:microsoft.com/office/officeart/2005/8/layout/hierarchy3"/>
    <dgm:cxn modelId="{1B31A735-7F23-44D6-85FE-F8174AF8B9E0}" type="presOf" srcId="{A637A1BD-6FB2-46FD-8515-6F4583BB64E4}" destId="{6F718C02-76F2-4BBF-89B1-A7D3F01F39DA}" srcOrd="0" destOrd="0" presId="urn:microsoft.com/office/officeart/2005/8/layout/hierarchy3"/>
    <dgm:cxn modelId="{2C14F841-4386-4F11-9F30-0C9B4FB51C97}" type="presOf" srcId="{C954B45B-7A7E-4D74-A42D-0882FA24E26B}" destId="{9ED2904C-7EFB-45FB-9463-94595C434601}" srcOrd="0" destOrd="0" presId="urn:microsoft.com/office/officeart/2005/8/layout/hierarchy3"/>
    <dgm:cxn modelId="{5520E746-B4F5-4745-8C89-06402F2B38AE}" type="presOf" srcId="{6AC5FE04-6D87-4B3C-987D-71E527CCE2EC}" destId="{5BD22EF2-03C2-428B-BA57-96BA39CCDBF8}" srcOrd="1" destOrd="0" presId="urn:microsoft.com/office/officeart/2005/8/layout/hierarchy3"/>
    <dgm:cxn modelId="{50CBD65D-6258-4878-B8F9-AED8F8ABCA22}" type="presOf" srcId="{EE13DFA8-80B0-4ECF-A57D-290CFEEDA116}" destId="{05017835-DC06-4E5E-8348-1143D966BBDD}" srcOrd="0" destOrd="0" presId="urn:microsoft.com/office/officeart/2005/8/layout/hierarchy3"/>
    <dgm:cxn modelId="{D7732B60-FA9B-4FC5-9E16-D8F9B4C452BC}" srcId="{1615A054-9D9B-4CE6-85D9-4F8B9A79E6D5}" destId="{F37F09CA-53F2-4B99-B1D1-EE97B74D0481}" srcOrd="0" destOrd="0" parTransId="{381661AC-4AAE-4CC8-AA92-9CFEDA89049C}" sibTransId="{0328A9E7-A5B0-41C0-BB47-6FDDA087C777}"/>
    <dgm:cxn modelId="{DA10A767-11F2-4AC0-AF83-6FB1D788A411}" srcId="{F37F09CA-53F2-4B99-B1D1-EE97B74D0481}" destId="{A637A1BD-6FB2-46FD-8515-6F4583BB64E4}" srcOrd="0" destOrd="0" parTransId="{EE13DFA8-80B0-4ECF-A57D-290CFEEDA116}" sibTransId="{4E672345-3392-4AD8-8012-01C11989E5CB}"/>
    <dgm:cxn modelId="{BFD73C7B-218A-42EC-BCFF-59EAD5E03050}" type="presOf" srcId="{6AC5FE04-6D87-4B3C-987D-71E527CCE2EC}" destId="{28694D21-993A-476D-951C-2F63E8479AE4}" srcOrd="0" destOrd="0" presId="urn:microsoft.com/office/officeart/2005/8/layout/hierarchy3"/>
    <dgm:cxn modelId="{7454588A-9892-49AC-83ED-60A395416D9A}" type="presOf" srcId="{1615A054-9D9B-4CE6-85D9-4F8B9A79E6D5}" destId="{23C861B8-4B22-4172-903D-8E34D690A290}" srcOrd="0" destOrd="0" presId="urn:microsoft.com/office/officeart/2005/8/layout/hierarchy3"/>
    <dgm:cxn modelId="{9B1139BE-6C0A-45A7-AEDD-08B1F9219CD9}" srcId="{6AC5FE04-6D87-4B3C-987D-71E527CCE2EC}" destId="{C954B45B-7A7E-4D74-A42D-0882FA24E26B}" srcOrd="0" destOrd="0" parTransId="{B577ECEC-216C-469C-AEE0-9BDBC05C093D}" sibTransId="{E659C4CF-1689-41AF-81F7-B844107517DB}"/>
    <dgm:cxn modelId="{36A648CA-2DED-4137-94CA-7BFFD8F3F9D4}" type="presParOf" srcId="{23C861B8-4B22-4172-903D-8E34D690A290}" destId="{9E84715D-91D2-459B-8924-2CB456612A9D}" srcOrd="0" destOrd="0" presId="urn:microsoft.com/office/officeart/2005/8/layout/hierarchy3"/>
    <dgm:cxn modelId="{ED19F71E-B68C-4A5F-B6C9-6600C773304A}" type="presParOf" srcId="{9E84715D-91D2-459B-8924-2CB456612A9D}" destId="{AF065E14-8618-4F2C-9BE2-1990983142BA}" srcOrd="0" destOrd="0" presId="urn:microsoft.com/office/officeart/2005/8/layout/hierarchy3"/>
    <dgm:cxn modelId="{62A51633-FB98-46CF-B198-96EA02530D44}" type="presParOf" srcId="{AF065E14-8618-4F2C-9BE2-1990983142BA}" destId="{6A5EB727-D82D-4AF8-A7B5-D07FE45E1A1D}" srcOrd="0" destOrd="0" presId="urn:microsoft.com/office/officeart/2005/8/layout/hierarchy3"/>
    <dgm:cxn modelId="{B28CDF40-BDCA-4087-827D-1B2A1BBE6280}" type="presParOf" srcId="{AF065E14-8618-4F2C-9BE2-1990983142BA}" destId="{A9C7CD34-F3DD-4095-B37D-1ACB5D0A7D9C}" srcOrd="1" destOrd="0" presId="urn:microsoft.com/office/officeart/2005/8/layout/hierarchy3"/>
    <dgm:cxn modelId="{D11714E0-9815-48B2-B966-31B0A4CFC342}" type="presParOf" srcId="{9E84715D-91D2-459B-8924-2CB456612A9D}" destId="{DE824FBF-C102-4847-A26A-AAC534552C36}" srcOrd="1" destOrd="0" presId="urn:microsoft.com/office/officeart/2005/8/layout/hierarchy3"/>
    <dgm:cxn modelId="{43188821-6058-4877-BDD0-AB32C67A8664}" type="presParOf" srcId="{DE824FBF-C102-4847-A26A-AAC534552C36}" destId="{05017835-DC06-4E5E-8348-1143D966BBDD}" srcOrd="0" destOrd="0" presId="urn:microsoft.com/office/officeart/2005/8/layout/hierarchy3"/>
    <dgm:cxn modelId="{C4E6EE94-6DA0-4DB6-851D-C3FC2B9A0DFF}" type="presParOf" srcId="{DE824FBF-C102-4847-A26A-AAC534552C36}" destId="{6F718C02-76F2-4BBF-89B1-A7D3F01F39DA}" srcOrd="1" destOrd="0" presId="urn:microsoft.com/office/officeart/2005/8/layout/hierarchy3"/>
    <dgm:cxn modelId="{AA53A73B-2D3C-4604-AB92-CB24E51633F1}" type="presParOf" srcId="{23C861B8-4B22-4172-903D-8E34D690A290}" destId="{E14232FB-78FA-4311-9F3D-31383C7F056B}" srcOrd="1" destOrd="0" presId="urn:microsoft.com/office/officeart/2005/8/layout/hierarchy3"/>
    <dgm:cxn modelId="{211B0A50-0FF4-4ED4-8EFE-45CD7D86EE03}" type="presParOf" srcId="{E14232FB-78FA-4311-9F3D-31383C7F056B}" destId="{F65581E2-EECB-4135-B163-B395B74911FF}" srcOrd="0" destOrd="0" presId="urn:microsoft.com/office/officeart/2005/8/layout/hierarchy3"/>
    <dgm:cxn modelId="{C3D0BAC0-4DAE-43BA-900E-829BE16C9E8E}" type="presParOf" srcId="{F65581E2-EECB-4135-B163-B395B74911FF}" destId="{28694D21-993A-476D-951C-2F63E8479AE4}" srcOrd="0" destOrd="0" presId="urn:microsoft.com/office/officeart/2005/8/layout/hierarchy3"/>
    <dgm:cxn modelId="{2D8E1BB1-939C-428D-B05D-162EA0444996}" type="presParOf" srcId="{F65581E2-EECB-4135-B163-B395B74911FF}" destId="{5BD22EF2-03C2-428B-BA57-96BA39CCDBF8}" srcOrd="1" destOrd="0" presId="urn:microsoft.com/office/officeart/2005/8/layout/hierarchy3"/>
    <dgm:cxn modelId="{D0C6D40E-A6FC-4CF9-A257-D8ECFBF79CC6}" type="presParOf" srcId="{E14232FB-78FA-4311-9F3D-31383C7F056B}" destId="{FDD2C0D2-8CF3-4449-B124-FCA6655AC971}" srcOrd="1" destOrd="0" presId="urn:microsoft.com/office/officeart/2005/8/layout/hierarchy3"/>
    <dgm:cxn modelId="{7B1978FE-649E-4168-99F7-01B89798A418}" type="presParOf" srcId="{FDD2C0D2-8CF3-4449-B124-FCA6655AC971}" destId="{FB550C67-A17C-489D-8A58-9B224F03FE25}" srcOrd="0" destOrd="0" presId="urn:microsoft.com/office/officeart/2005/8/layout/hierarchy3"/>
    <dgm:cxn modelId="{BC9221B1-4321-408B-8743-BE5DE74D19BF}" type="presParOf" srcId="{FDD2C0D2-8CF3-4449-B124-FCA6655AC971}" destId="{9ED2904C-7EFB-45FB-9463-94595C434601}"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A03DB3-592C-4298-9FA6-BEBFF607033A}">
      <dsp:nvSpPr>
        <dsp:cNvPr id="0" name=""/>
        <dsp:cNvSpPr/>
      </dsp:nvSpPr>
      <dsp:spPr>
        <a:xfrm>
          <a:off x="3231129" y="3407724"/>
          <a:ext cx="2239288" cy="2239288"/>
        </a:xfrm>
        <a:prstGeom prst="ellipse">
          <a:avLst/>
        </a:prstGeom>
        <a:solidFill>
          <a:srgbClr val="009543"/>
        </a:solidFill>
        <a:ln w="12700" cap="flat" cmpd="sng" algn="ctr">
          <a:noFill/>
          <a:prstDash val="solid"/>
          <a:miter lim="800000"/>
        </a:ln>
        <a:effectLst/>
        <a:scene3d>
          <a:camera prst="orthographicFront">
            <a:rot lat="0" lon="0" rev="0"/>
          </a:camera>
          <a:lightRig rig="contrasting" dir="t">
            <a:rot lat="0" lon="0" rev="7800000"/>
          </a:lightRig>
        </a:scene3d>
        <a:sp3d>
          <a:bevelT w="139700" h="139700"/>
        </a:sp3d>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rtl="0">
            <a:lnSpc>
              <a:spcPct val="90000"/>
            </a:lnSpc>
            <a:spcBef>
              <a:spcPct val="0"/>
            </a:spcBef>
            <a:spcAft>
              <a:spcPct val="35000"/>
            </a:spcAft>
            <a:buNone/>
          </a:pPr>
          <a:r>
            <a:rPr lang="en-US" sz="34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 is a 4-H Club?</a:t>
          </a:r>
        </a:p>
      </dsp:txBody>
      <dsp:txXfrm>
        <a:off x="3559065" y="3735660"/>
        <a:ext cx="1583416" cy="1583416"/>
      </dsp:txXfrm>
    </dsp:sp>
    <dsp:sp modelId="{2DDA9A18-5586-4329-9BA9-42711E60CB95}">
      <dsp:nvSpPr>
        <dsp:cNvPr id="0" name=""/>
        <dsp:cNvSpPr/>
      </dsp:nvSpPr>
      <dsp:spPr>
        <a:xfrm rot="10800000">
          <a:off x="1064328" y="4208270"/>
          <a:ext cx="2047627" cy="638197"/>
        </a:xfrm>
        <a:prstGeom prst="leftArrow">
          <a:avLst>
            <a:gd name="adj1" fmla="val 60000"/>
            <a:gd name="adj2" fmla="val 50000"/>
          </a:avLst>
        </a:prstGeom>
        <a:solidFill>
          <a:srgbClr val="009543">
            <a:alpha val="40000"/>
          </a:srgbClr>
        </a:solidFill>
        <a:ln>
          <a:noFill/>
        </a:ln>
        <a:effectLst/>
      </dsp:spPr>
      <dsp:style>
        <a:lnRef idx="0">
          <a:scrgbClr r="0" g="0" b="0"/>
        </a:lnRef>
        <a:fillRef idx="1">
          <a:scrgbClr r="0" g="0" b="0"/>
        </a:fillRef>
        <a:effectRef idx="0">
          <a:scrgbClr r="0" g="0" b="0"/>
        </a:effectRef>
        <a:fontRef idx="minor">
          <a:schemeClr val="lt1"/>
        </a:fontRef>
      </dsp:style>
    </dsp:sp>
    <dsp:sp modelId="{01C87ABF-B1FE-4FE3-96C9-6B0758DC267E}">
      <dsp:nvSpPr>
        <dsp:cNvPr id="0" name=""/>
        <dsp:cNvSpPr/>
      </dsp:nvSpPr>
      <dsp:spPr>
        <a:xfrm>
          <a:off x="666" y="3676439"/>
          <a:ext cx="2127324" cy="1701859"/>
        </a:xfrm>
        <a:prstGeom prst="roundRect">
          <a:avLst>
            <a:gd name="adj" fmla="val 10000"/>
          </a:avLst>
        </a:prstGeom>
        <a:solidFill>
          <a:srgbClr val="009543"/>
        </a:solidFill>
        <a:ln w="12700" cap="flat" cmpd="sng" algn="ctr">
          <a:noFill/>
          <a:prstDash val="solid"/>
          <a:miter lim="800000"/>
        </a:ln>
        <a:effectLst/>
        <a:scene3d>
          <a:camera prst="orthographicFront">
            <a:rot lat="0" lon="0" rev="0"/>
          </a:camera>
          <a:lightRig rig="contrasting" dir="t">
            <a:rot lat="0" lon="0" rev="7800000"/>
          </a:lightRig>
        </a:scene3d>
        <a:sp3d>
          <a:bevelT w="139700" h="139700"/>
        </a:sp3d>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155700" rtl="0">
            <a:lnSpc>
              <a:spcPct val="90000"/>
            </a:lnSpc>
            <a:spcBef>
              <a:spcPct val="0"/>
            </a:spcBef>
            <a:spcAft>
              <a:spcPct val="35000"/>
            </a:spcAft>
            <a:buNone/>
          </a:pPr>
          <a:r>
            <a:rPr lang="en-US" sz="26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Organized Group </a:t>
          </a:r>
        </a:p>
      </dsp:txBody>
      <dsp:txXfrm>
        <a:off x="50512" y="3726285"/>
        <a:ext cx="2027632" cy="1602167"/>
      </dsp:txXfrm>
    </dsp:sp>
    <dsp:sp modelId="{BE68A67A-BCD3-4C18-B753-8D79C7D500AC}">
      <dsp:nvSpPr>
        <dsp:cNvPr id="0" name=""/>
        <dsp:cNvSpPr/>
      </dsp:nvSpPr>
      <dsp:spPr>
        <a:xfrm rot="13500000">
          <a:off x="1727038" y="2608347"/>
          <a:ext cx="2047627" cy="638197"/>
        </a:xfrm>
        <a:prstGeom prst="leftArrow">
          <a:avLst>
            <a:gd name="adj1" fmla="val 60000"/>
            <a:gd name="adj2" fmla="val 50000"/>
          </a:avLst>
        </a:prstGeom>
        <a:solidFill>
          <a:srgbClr val="009543">
            <a:alpha val="40000"/>
          </a:srgbClr>
        </a:solidFill>
        <a:ln>
          <a:noFill/>
        </a:ln>
        <a:effectLst/>
      </dsp:spPr>
      <dsp:style>
        <a:lnRef idx="0">
          <a:scrgbClr r="0" g="0" b="0"/>
        </a:lnRef>
        <a:fillRef idx="1">
          <a:scrgbClr r="0" g="0" b="0"/>
        </a:fillRef>
        <a:effectRef idx="0">
          <a:scrgbClr r="0" g="0" b="0"/>
        </a:effectRef>
        <a:fontRef idx="minor">
          <a:schemeClr val="lt1"/>
        </a:fontRef>
      </dsp:style>
    </dsp:sp>
    <dsp:sp modelId="{D26FB743-6B80-4271-BA40-DBC905CC5BDF}">
      <dsp:nvSpPr>
        <dsp:cNvPr id="0" name=""/>
        <dsp:cNvSpPr/>
      </dsp:nvSpPr>
      <dsp:spPr>
        <a:xfrm>
          <a:off x="963243" y="1352571"/>
          <a:ext cx="2127324" cy="1701859"/>
        </a:xfrm>
        <a:prstGeom prst="roundRect">
          <a:avLst>
            <a:gd name="adj" fmla="val 10000"/>
          </a:avLst>
        </a:prstGeom>
        <a:solidFill>
          <a:srgbClr val="009543"/>
        </a:solidFill>
        <a:ln w="12700" cap="flat" cmpd="sng" algn="ctr">
          <a:noFill/>
          <a:prstDash val="solid"/>
          <a:miter lim="800000"/>
        </a:ln>
        <a:effectLst/>
        <a:scene3d>
          <a:camera prst="orthographicFront">
            <a:rot lat="0" lon="0" rev="0"/>
          </a:camera>
          <a:lightRig rig="contrasting" dir="t">
            <a:rot lat="0" lon="0" rev="7800000"/>
          </a:lightRig>
        </a:scene3d>
        <a:sp3d>
          <a:bevelT w="139700" h="139700"/>
        </a:sp3d>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155700" rtl="0">
            <a:lnSpc>
              <a:spcPct val="90000"/>
            </a:lnSpc>
            <a:spcBef>
              <a:spcPct val="0"/>
            </a:spcBef>
            <a:spcAft>
              <a:spcPct val="35000"/>
            </a:spcAft>
            <a:buNone/>
          </a:pPr>
          <a:r>
            <a:rPr lang="en-US" sz="26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County Agent Approved</a:t>
          </a:r>
        </a:p>
      </dsp:txBody>
      <dsp:txXfrm>
        <a:off x="1013089" y="1402417"/>
        <a:ext cx="2027632" cy="1602167"/>
      </dsp:txXfrm>
    </dsp:sp>
    <dsp:sp modelId="{3699B9AE-F97C-41E5-ACB7-B247F0A26585}">
      <dsp:nvSpPr>
        <dsp:cNvPr id="0" name=""/>
        <dsp:cNvSpPr/>
      </dsp:nvSpPr>
      <dsp:spPr>
        <a:xfrm rot="16200000">
          <a:off x="3326960" y="1945638"/>
          <a:ext cx="2047627" cy="638197"/>
        </a:xfrm>
        <a:prstGeom prst="leftArrow">
          <a:avLst>
            <a:gd name="adj1" fmla="val 60000"/>
            <a:gd name="adj2" fmla="val 50000"/>
          </a:avLst>
        </a:prstGeom>
        <a:solidFill>
          <a:srgbClr val="009543">
            <a:alpha val="40000"/>
          </a:srgbClr>
        </a:solidFill>
        <a:ln>
          <a:noFill/>
        </a:ln>
        <a:effectLst/>
      </dsp:spPr>
      <dsp:style>
        <a:lnRef idx="0">
          <a:scrgbClr r="0" g="0" b="0"/>
        </a:lnRef>
        <a:fillRef idx="1">
          <a:scrgbClr r="0" g="0" b="0"/>
        </a:fillRef>
        <a:effectRef idx="0">
          <a:scrgbClr r="0" g="0" b="0"/>
        </a:effectRef>
        <a:fontRef idx="minor">
          <a:schemeClr val="lt1"/>
        </a:fontRef>
      </dsp:style>
    </dsp:sp>
    <dsp:sp modelId="{D20DD30A-CCA0-4C6F-80F8-892AA2F977CA}">
      <dsp:nvSpPr>
        <dsp:cNvPr id="0" name=""/>
        <dsp:cNvSpPr/>
      </dsp:nvSpPr>
      <dsp:spPr>
        <a:xfrm>
          <a:off x="3287111" y="389993"/>
          <a:ext cx="2127324" cy="1701859"/>
        </a:xfrm>
        <a:prstGeom prst="roundRect">
          <a:avLst>
            <a:gd name="adj" fmla="val 10000"/>
          </a:avLst>
        </a:prstGeom>
        <a:solidFill>
          <a:srgbClr val="009543"/>
        </a:solidFill>
        <a:ln w="12700" cap="flat" cmpd="sng" algn="ctr">
          <a:noFill/>
          <a:prstDash val="solid"/>
          <a:miter lim="800000"/>
        </a:ln>
        <a:effectLst/>
        <a:scene3d>
          <a:camera prst="orthographicFront">
            <a:rot lat="0" lon="0" rev="0"/>
          </a:camera>
          <a:lightRig rig="contrasting" dir="t">
            <a:rot lat="0" lon="0" rev="7800000"/>
          </a:lightRig>
        </a:scene3d>
        <a:sp3d>
          <a:bevelT w="139700" h="139700"/>
        </a:sp3d>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155700" rtl="0">
            <a:lnSpc>
              <a:spcPct val="90000"/>
            </a:lnSpc>
            <a:spcBef>
              <a:spcPct val="0"/>
            </a:spcBef>
            <a:spcAft>
              <a:spcPct val="35000"/>
            </a:spcAft>
            <a:buNone/>
          </a:pPr>
          <a:r>
            <a:rPr lang="en-US" sz="26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Five youth from three different families. </a:t>
          </a:r>
        </a:p>
      </dsp:txBody>
      <dsp:txXfrm>
        <a:off x="3336957" y="439839"/>
        <a:ext cx="2027632" cy="1602167"/>
      </dsp:txXfrm>
    </dsp:sp>
    <dsp:sp modelId="{5DD2D14F-1D93-4644-A7E8-D1EA8380927B}">
      <dsp:nvSpPr>
        <dsp:cNvPr id="0" name=""/>
        <dsp:cNvSpPr/>
      </dsp:nvSpPr>
      <dsp:spPr>
        <a:xfrm rot="18900000">
          <a:off x="4926882" y="2608347"/>
          <a:ext cx="2047627" cy="638197"/>
        </a:xfrm>
        <a:prstGeom prst="leftArrow">
          <a:avLst>
            <a:gd name="adj1" fmla="val 60000"/>
            <a:gd name="adj2" fmla="val 50000"/>
          </a:avLst>
        </a:prstGeom>
        <a:solidFill>
          <a:srgbClr val="009543">
            <a:alpha val="40000"/>
          </a:srgbClr>
        </a:solidFill>
        <a:ln>
          <a:noFill/>
        </a:ln>
        <a:effectLst/>
      </dsp:spPr>
      <dsp:style>
        <a:lnRef idx="0">
          <a:scrgbClr r="0" g="0" b="0"/>
        </a:lnRef>
        <a:fillRef idx="1">
          <a:scrgbClr r="0" g="0" b="0"/>
        </a:fillRef>
        <a:effectRef idx="0">
          <a:scrgbClr r="0" g="0" b="0"/>
        </a:effectRef>
        <a:fontRef idx="minor">
          <a:schemeClr val="lt1"/>
        </a:fontRef>
      </dsp:style>
    </dsp:sp>
    <dsp:sp modelId="{D7C331FE-A387-4FBF-AD9A-141F3CBF08BE}">
      <dsp:nvSpPr>
        <dsp:cNvPr id="0" name=""/>
        <dsp:cNvSpPr/>
      </dsp:nvSpPr>
      <dsp:spPr>
        <a:xfrm>
          <a:off x="5610979" y="1352571"/>
          <a:ext cx="2127324" cy="1701859"/>
        </a:xfrm>
        <a:prstGeom prst="roundRect">
          <a:avLst>
            <a:gd name="adj" fmla="val 10000"/>
          </a:avLst>
        </a:prstGeom>
        <a:solidFill>
          <a:srgbClr val="009543"/>
        </a:solidFill>
        <a:ln w="12700" cap="flat" cmpd="sng" algn="ctr">
          <a:noFill/>
          <a:prstDash val="solid"/>
          <a:miter lim="800000"/>
        </a:ln>
        <a:effectLst/>
        <a:scene3d>
          <a:camera prst="orthographicFront">
            <a:rot lat="0" lon="0" rev="0"/>
          </a:camera>
          <a:lightRig rig="contrasting" dir="t">
            <a:rot lat="0" lon="0" rev="7800000"/>
          </a:lightRig>
        </a:scene3d>
        <a:sp3d>
          <a:bevelT w="139700" h="139700"/>
        </a:sp3d>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155700" rtl="0">
            <a:lnSpc>
              <a:spcPct val="90000"/>
            </a:lnSpc>
            <a:spcBef>
              <a:spcPct val="0"/>
            </a:spcBef>
            <a:spcAft>
              <a:spcPct val="35000"/>
            </a:spcAft>
            <a:buNone/>
          </a:pPr>
          <a:r>
            <a:rPr lang="en-US" sz="26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Regular meetings with adult volunteers</a:t>
          </a:r>
        </a:p>
      </dsp:txBody>
      <dsp:txXfrm>
        <a:off x="5660825" y="1402417"/>
        <a:ext cx="2027632" cy="1602167"/>
      </dsp:txXfrm>
    </dsp:sp>
    <dsp:sp modelId="{9E669663-9638-4235-B1F9-A8D1CBE3A00B}">
      <dsp:nvSpPr>
        <dsp:cNvPr id="0" name=""/>
        <dsp:cNvSpPr/>
      </dsp:nvSpPr>
      <dsp:spPr>
        <a:xfrm>
          <a:off x="5589592" y="4208270"/>
          <a:ext cx="2047627" cy="638197"/>
        </a:xfrm>
        <a:prstGeom prst="leftArrow">
          <a:avLst>
            <a:gd name="adj1" fmla="val 60000"/>
            <a:gd name="adj2" fmla="val 50000"/>
          </a:avLst>
        </a:prstGeom>
        <a:solidFill>
          <a:srgbClr val="009543">
            <a:alpha val="40000"/>
          </a:srgbClr>
        </a:solidFill>
        <a:ln>
          <a:noFill/>
        </a:ln>
        <a:effectLst/>
      </dsp:spPr>
      <dsp:style>
        <a:lnRef idx="0">
          <a:scrgbClr r="0" g="0" b="0"/>
        </a:lnRef>
        <a:fillRef idx="1">
          <a:scrgbClr r="0" g="0" b="0"/>
        </a:fillRef>
        <a:effectRef idx="0">
          <a:scrgbClr r="0" g="0" b="0"/>
        </a:effectRef>
        <a:fontRef idx="minor">
          <a:schemeClr val="lt1"/>
        </a:fontRef>
      </dsp:style>
    </dsp:sp>
    <dsp:sp modelId="{58D33C7B-CBB1-4340-8496-930620E5FD2E}">
      <dsp:nvSpPr>
        <dsp:cNvPr id="0" name=""/>
        <dsp:cNvSpPr/>
      </dsp:nvSpPr>
      <dsp:spPr>
        <a:xfrm>
          <a:off x="6573557" y="3676439"/>
          <a:ext cx="2127324" cy="1701859"/>
        </a:xfrm>
        <a:prstGeom prst="roundRect">
          <a:avLst>
            <a:gd name="adj" fmla="val 10000"/>
          </a:avLst>
        </a:prstGeom>
        <a:solidFill>
          <a:srgbClr val="009543"/>
        </a:solidFill>
        <a:ln w="12700" cap="flat" cmpd="sng" algn="ctr">
          <a:noFill/>
          <a:prstDash val="solid"/>
          <a:miter lim="800000"/>
        </a:ln>
        <a:effectLst/>
        <a:scene3d>
          <a:camera prst="orthographicFront">
            <a:rot lat="0" lon="0" rev="0"/>
          </a:camera>
          <a:lightRig rig="contrasting" dir="t">
            <a:rot lat="0" lon="0" rev="7800000"/>
          </a:lightRig>
        </a:scene3d>
        <a:sp3d>
          <a:bevelT w="139700" h="139700"/>
        </a:sp3d>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155700" rtl="0">
            <a:lnSpc>
              <a:spcPct val="90000"/>
            </a:lnSpc>
            <a:spcBef>
              <a:spcPct val="0"/>
            </a:spcBef>
            <a:spcAft>
              <a:spcPct val="35000"/>
            </a:spcAft>
            <a:buNone/>
          </a:pPr>
          <a:r>
            <a:rPr lang="en-US" sz="26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Educational experiences</a:t>
          </a:r>
        </a:p>
      </dsp:txBody>
      <dsp:txXfrm>
        <a:off x="6623403" y="3726285"/>
        <a:ext cx="2027632" cy="160216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D69A02-3657-4B6E-8A82-6541B633858B}">
      <dsp:nvSpPr>
        <dsp:cNvPr id="0" name=""/>
        <dsp:cNvSpPr/>
      </dsp:nvSpPr>
      <dsp:spPr>
        <a:xfrm>
          <a:off x="0" y="0"/>
          <a:ext cx="8927690" cy="524160"/>
        </a:xfrm>
        <a:prstGeom prst="roundRect">
          <a:avLst/>
        </a:prstGeom>
        <a:solidFill>
          <a:srgbClr val="00954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Club Leadership</a:t>
          </a:r>
        </a:p>
      </dsp:txBody>
      <dsp:txXfrm>
        <a:off x="25587" y="25587"/>
        <a:ext cx="8876516" cy="472986"/>
      </dsp:txXfrm>
    </dsp:sp>
    <dsp:sp modelId="{D10F4B30-62FC-488C-A9DC-10DCB769052F}">
      <dsp:nvSpPr>
        <dsp:cNvPr id="0" name=""/>
        <dsp:cNvSpPr/>
      </dsp:nvSpPr>
      <dsp:spPr>
        <a:xfrm>
          <a:off x="0" y="622191"/>
          <a:ext cx="8927690" cy="524160"/>
        </a:xfrm>
        <a:prstGeom prst="roundRect">
          <a:avLst/>
        </a:prstGeom>
        <a:solidFill>
          <a:srgbClr val="00954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1" kern="120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Council leadership</a:t>
          </a:r>
        </a:p>
      </dsp:txBody>
      <dsp:txXfrm>
        <a:off x="25587" y="647778"/>
        <a:ext cx="8876516" cy="472986"/>
      </dsp:txXfrm>
    </dsp:sp>
    <dsp:sp modelId="{FEF17072-B4CC-40B8-B4B3-6767291161CE}">
      <dsp:nvSpPr>
        <dsp:cNvPr id="0" name=""/>
        <dsp:cNvSpPr/>
      </dsp:nvSpPr>
      <dsp:spPr>
        <a:xfrm>
          <a:off x="0" y="1226991"/>
          <a:ext cx="8927690" cy="524160"/>
        </a:xfrm>
        <a:prstGeom prst="roundRect">
          <a:avLst/>
        </a:prstGeom>
        <a:solidFill>
          <a:srgbClr val="00954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1" kern="120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State 4-H Leadership Team</a:t>
          </a:r>
        </a:p>
      </dsp:txBody>
      <dsp:txXfrm>
        <a:off x="25587" y="1252578"/>
        <a:ext cx="8876516" cy="472986"/>
      </dsp:txXfrm>
    </dsp:sp>
    <dsp:sp modelId="{B9BAC82F-ABD4-45E8-90EC-45A795AA2CB1}">
      <dsp:nvSpPr>
        <dsp:cNvPr id="0" name=""/>
        <dsp:cNvSpPr/>
      </dsp:nvSpPr>
      <dsp:spPr>
        <a:xfrm>
          <a:off x="0" y="1831791"/>
          <a:ext cx="8927690" cy="524160"/>
        </a:xfrm>
        <a:prstGeom prst="roundRect">
          <a:avLst/>
        </a:prstGeom>
        <a:solidFill>
          <a:srgbClr val="00954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1" kern="120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Citizenship Trips</a:t>
          </a:r>
        </a:p>
      </dsp:txBody>
      <dsp:txXfrm>
        <a:off x="25587" y="1857378"/>
        <a:ext cx="8876516" cy="472986"/>
      </dsp:txXfrm>
    </dsp:sp>
    <dsp:sp modelId="{A8007D1A-BD17-40BF-972B-3376EEDAFD7E}">
      <dsp:nvSpPr>
        <dsp:cNvPr id="0" name=""/>
        <dsp:cNvSpPr/>
      </dsp:nvSpPr>
      <dsp:spPr>
        <a:xfrm>
          <a:off x="0" y="2436591"/>
          <a:ext cx="8927690" cy="524160"/>
        </a:xfrm>
        <a:prstGeom prst="roundRect">
          <a:avLst/>
        </a:prstGeom>
        <a:solidFill>
          <a:srgbClr val="00954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1" kern="120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County, District and State 4-H Events and Activity possibilities:</a:t>
          </a:r>
        </a:p>
      </dsp:txBody>
      <dsp:txXfrm>
        <a:off x="25587" y="2462178"/>
        <a:ext cx="8876516" cy="472986"/>
      </dsp:txXfrm>
    </dsp:sp>
    <dsp:sp modelId="{118363E4-D6F2-473A-A4E8-70A24B68D4EA}">
      <dsp:nvSpPr>
        <dsp:cNvPr id="0" name=""/>
        <dsp:cNvSpPr/>
      </dsp:nvSpPr>
      <dsp:spPr>
        <a:xfrm>
          <a:off x="0" y="2960751"/>
          <a:ext cx="8927690" cy="6810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454" tIns="17780" rIns="99568" bIns="17780" numCol="1" spcCol="1270" anchor="t" anchorCtr="0">
          <a:noAutofit/>
        </a:bodyPr>
        <a:lstStyle/>
        <a:p>
          <a:pPr marL="114300" lvl="1" indent="-114300" algn="l" defTabSz="622300" rtl="0">
            <a:lnSpc>
              <a:spcPct val="90000"/>
            </a:lnSpc>
            <a:spcBef>
              <a:spcPct val="0"/>
            </a:spcBef>
            <a:spcAft>
              <a:spcPct val="20000"/>
            </a:spcAft>
            <a:buChar char="•"/>
          </a:pPr>
          <a:r>
            <a:rPr lang="en-US" sz="1400" b="1" kern="1200" dirty="0">
              <a:latin typeface="Arial" panose="020B0604020202020204" pitchFamily="34" charset="0"/>
              <a:cs typeface="Arial" panose="020B0604020202020204" pitchFamily="34" charset="0"/>
            </a:rPr>
            <a:t>County, District and State Contests</a:t>
          </a:r>
        </a:p>
        <a:p>
          <a:pPr marL="114300" lvl="1" indent="-114300" algn="l" defTabSz="622300" rtl="0">
            <a:lnSpc>
              <a:spcPct val="90000"/>
            </a:lnSpc>
            <a:spcBef>
              <a:spcPct val="0"/>
            </a:spcBef>
            <a:spcAft>
              <a:spcPct val="20000"/>
            </a:spcAft>
            <a:buChar char="•"/>
          </a:pPr>
          <a:r>
            <a:rPr lang="en-US" sz="1400" b="1" kern="1200" dirty="0">
              <a:latin typeface="Arial" panose="020B0604020202020204" pitchFamily="34" charset="0"/>
              <a:cs typeface="Arial" panose="020B0604020202020204" pitchFamily="34" charset="0"/>
            </a:rPr>
            <a:t>County, Regional and State Fairs</a:t>
          </a:r>
        </a:p>
        <a:p>
          <a:pPr marL="114300" lvl="1" indent="-114300" algn="l" defTabSz="622300" rtl="0">
            <a:lnSpc>
              <a:spcPct val="90000"/>
            </a:lnSpc>
            <a:spcBef>
              <a:spcPct val="0"/>
            </a:spcBef>
            <a:spcAft>
              <a:spcPct val="20000"/>
            </a:spcAft>
            <a:buChar char="•"/>
          </a:pPr>
          <a:r>
            <a:rPr lang="en-US" sz="1400" b="1" kern="1200" dirty="0">
              <a:latin typeface="Arial" panose="020B0604020202020204" pitchFamily="34" charset="0"/>
              <a:cs typeface="Arial" panose="020B0604020202020204" pitchFamily="34" charset="0"/>
            </a:rPr>
            <a:t>County Achievement Days</a:t>
          </a:r>
        </a:p>
      </dsp:txBody>
      <dsp:txXfrm>
        <a:off x="0" y="2960751"/>
        <a:ext cx="8927690" cy="681030"/>
      </dsp:txXfrm>
    </dsp:sp>
    <dsp:sp modelId="{395C1317-309B-460C-8509-B64B7AD7486A}">
      <dsp:nvSpPr>
        <dsp:cNvPr id="0" name=""/>
        <dsp:cNvSpPr/>
      </dsp:nvSpPr>
      <dsp:spPr>
        <a:xfrm>
          <a:off x="0" y="3641781"/>
          <a:ext cx="8927690" cy="524160"/>
        </a:xfrm>
        <a:prstGeom prst="roundRect">
          <a:avLst/>
        </a:prstGeom>
        <a:solidFill>
          <a:srgbClr val="00954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County and State Leadership/Project Events</a:t>
          </a:r>
        </a:p>
      </dsp:txBody>
      <dsp:txXfrm>
        <a:off x="25587" y="3667368"/>
        <a:ext cx="8876516" cy="472986"/>
      </dsp:txXfrm>
    </dsp:sp>
    <dsp:sp modelId="{94D4084C-C8F6-4CC4-995E-39B86680A14B}">
      <dsp:nvSpPr>
        <dsp:cNvPr id="0" name=""/>
        <dsp:cNvSpPr/>
      </dsp:nvSpPr>
      <dsp:spPr>
        <a:xfrm>
          <a:off x="0" y="4165941"/>
          <a:ext cx="8927690" cy="1362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454" tIns="17780" rIns="99568" bIns="17780" numCol="1" spcCol="1270" anchor="t" anchorCtr="0">
          <a:noAutofit/>
        </a:bodyPr>
        <a:lstStyle/>
        <a:p>
          <a:pPr marL="114300" lvl="1" indent="-114300" algn="l" defTabSz="622300" rtl="0">
            <a:lnSpc>
              <a:spcPct val="90000"/>
            </a:lnSpc>
            <a:spcBef>
              <a:spcPct val="0"/>
            </a:spcBef>
            <a:spcAft>
              <a:spcPct val="20000"/>
            </a:spcAft>
            <a:buChar char="•"/>
          </a:pPr>
          <a:r>
            <a:rPr lang="en-US" sz="1400" b="1" kern="1200" dirty="0">
              <a:latin typeface="Arial" panose="020B0604020202020204" pitchFamily="34" charset="0"/>
              <a:cs typeface="Arial" panose="020B0604020202020204" pitchFamily="34" charset="0"/>
            </a:rPr>
            <a:t>Project Meetings</a:t>
          </a:r>
        </a:p>
        <a:p>
          <a:pPr marL="114300" lvl="1" indent="-114300" algn="l" defTabSz="622300" rtl="0">
            <a:lnSpc>
              <a:spcPct val="90000"/>
            </a:lnSpc>
            <a:spcBef>
              <a:spcPct val="0"/>
            </a:spcBef>
            <a:spcAft>
              <a:spcPct val="20000"/>
            </a:spcAft>
            <a:buChar char="•"/>
          </a:pPr>
          <a:r>
            <a:rPr lang="en-US" sz="1400" b="1" kern="1200" dirty="0">
              <a:latin typeface="Arial" panose="020B0604020202020204" pitchFamily="34" charset="0"/>
              <a:cs typeface="Arial" panose="020B0604020202020204" pitchFamily="34" charset="0"/>
            </a:rPr>
            <a:t>State/Regional 4-H Horse, Livestock, and Dog School</a:t>
          </a:r>
        </a:p>
        <a:p>
          <a:pPr marL="114300" lvl="1" indent="-114300" algn="l" defTabSz="622300" rtl="0">
            <a:lnSpc>
              <a:spcPct val="90000"/>
            </a:lnSpc>
            <a:spcBef>
              <a:spcPct val="0"/>
            </a:spcBef>
            <a:spcAft>
              <a:spcPct val="20000"/>
            </a:spcAft>
            <a:buChar char="•"/>
          </a:pPr>
          <a:r>
            <a:rPr lang="en-US" sz="1400" b="1" kern="1200" dirty="0">
              <a:latin typeface="Arial" panose="020B0604020202020204" pitchFamily="34" charset="0"/>
              <a:cs typeface="Arial" panose="020B0604020202020204" pitchFamily="34" charset="0"/>
            </a:rPr>
            <a:t>State 4-H Home </a:t>
          </a:r>
          <a:r>
            <a:rPr lang="en-US" sz="1400" b="1" kern="1200" dirty="0" err="1">
              <a:latin typeface="Arial" panose="020B0604020202020204" pitchFamily="34" charset="0"/>
              <a:cs typeface="Arial" panose="020B0604020202020204" pitchFamily="34" charset="0"/>
            </a:rPr>
            <a:t>Ec</a:t>
          </a:r>
          <a:r>
            <a:rPr lang="en-US" sz="1400" b="1" kern="1200" dirty="0">
              <a:latin typeface="Arial" panose="020B0604020202020204" pitchFamily="34" charset="0"/>
              <a:cs typeface="Arial" panose="020B0604020202020204" pitchFamily="34" charset="0"/>
            </a:rPr>
            <a:t> School</a:t>
          </a:r>
        </a:p>
        <a:p>
          <a:pPr marL="114300" lvl="1" indent="-114300" algn="l" defTabSz="622300" rtl="0">
            <a:lnSpc>
              <a:spcPct val="90000"/>
            </a:lnSpc>
            <a:spcBef>
              <a:spcPct val="0"/>
            </a:spcBef>
            <a:spcAft>
              <a:spcPct val="20000"/>
            </a:spcAft>
            <a:buChar char="•"/>
          </a:pPr>
          <a:r>
            <a:rPr lang="en-US" sz="1400" b="1" kern="1200" dirty="0">
              <a:latin typeface="Arial" panose="020B0604020202020204" pitchFamily="34" charset="0"/>
              <a:cs typeface="Arial" panose="020B0604020202020204" pitchFamily="34" charset="0"/>
            </a:rPr>
            <a:t>Senior Leadership Retreat</a:t>
          </a:r>
        </a:p>
        <a:p>
          <a:pPr marL="114300" lvl="1" indent="-114300" algn="l" defTabSz="622300" rtl="0">
            <a:lnSpc>
              <a:spcPct val="90000"/>
            </a:lnSpc>
            <a:spcBef>
              <a:spcPct val="0"/>
            </a:spcBef>
            <a:spcAft>
              <a:spcPct val="20000"/>
            </a:spcAft>
            <a:buChar char="•"/>
          </a:pPr>
          <a:r>
            <a:rPr lang="en-US" sz="1400" b="1" kern="1200" dirty="0">
              <a:latin typeface="Arial" panose="020B0604020202020204" pitchFamily="34" charset="0"/>
              <a:cs typeface="Arial" panose="020B0604020202020204" pitchFamily="34" charset="0"/>
            </a:rPr>
            <a:t>Youth Get-Away</a:t>
          </a:r>
        </a:p>
        <a:p>
          <a:pPr marL="114300" lvl="1" indent="-114300" algn="l" defTabSz="622300" rtl="0">
            <a:lnSpc>
              <a:spcPct val="90000"/>
            </a:lnSpc>
            <a:spcBef>
              <a:spcPct val="0"/>
            </a:spcBef>
            <a:spcAft>
              <a:spcPct val="20000"/>
            </a:spcAft>
            <a:buChar char="•"/>
          </a:pPr>
          <a:r>
            <a:rPr lang="en-US" sz="1400" b="1" kern="1200" dirty="0">
              <a:latin typeface="Arial" panose="020B0604020202020204" pitchFamily="34" charset="0"/>
              <a:cs typeface="Arial" panose="020B0604020202020204" pitchFamily="34" charset="0"/>
            </a:rPr>
            <a:t>State 4-H Conference</a:t>
          </a:r>
        </a:p>
      </dsp:txBody>
      <dsp:txXfrm>
        <a:off x="0" y="4165941"/>
        <a:ext cx="8927690" cy="136206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9A2F99-D7A9-45B1-9DC2-8645DAEFF7B4}">
      <dsp:nvSpPr>
        <dsp:cNvPr id="0" name=""/>
        <dsp:cNvSpPr/>
      </dsp:nvSpPr>
      <dsp:spPr>
        <a:xfrm>
          <a:off x="-518" y="1167527"/>
          <a:ext cx="797490" cy="797490"/>
        </a:xfrm>
        <a:prstGeom prst="chord">
          <a:avLst>
            <a:gd name="adj1" fmla="val 4800000"/>
            <a:gd name="adj2" fmla="val 16800000"/>
          </a:avLst>
        </a:prstGeom>
        <a:solidFill>
          <a:srgbClr val="009543">
            <a:alpha val="40000"/>
          </a:srgbClr>
        </a:solidFill>
        <a:ln>
          <a:solidFill>
            <a:srgbClr val="009543"/>
          </a:solidFill>
        </a:ln>
        <a:effectLst/>
        <a:scene3d>
          <a:camera prst="orthographicFront"/>
          <a:lightRig rig="threePt" dir="t"/>
        </a:scene3d>
        <a:sp3d>
          <a:bevelT prst="slope"/>
        </a:sp3d>
      </dsp:spPr>
      <dsp:style>
        <a:lnRef idx="0">
          <a:scrgbClr r="0" g="0" b="0"/>
        </a:lnRef>
        <a:fillRef idx="1">
          <a:scrgbClr r="0" g="0" b="0"/>
        </a:fillRef>
        <a:effectRef idx="0">
          <a:scrgbClr r="0" g="0" b="0"/>
        </a:effectRef>
        <a:fontRef idx="minor"/>
      </dsp:style>
    </dsp:sp>
    <dsp:sp modelId="{BF60D294-D188-4689-B331-1B21D285B844}">
      <dsp:nvSpPr>
        <dsp:cNvPr id="0" name=""/>
        <dsp:cNvSpPr/>
      </dsp:nvSpPr>
      <dsp:spPr>
        <a:xfrm>
          <a:off x="79230" y="1247279"/>
          <a:ext cx="637992" cy="637992"/>
        </a:xfrm>
        <a:prstGeom prst="pie">
          <a:avLst>
            <a:gd name="adj1" fmla="val 12600000"/>
            <a:gd name="adj2" fmla="val 16200000"/>
          </a:avLst>
        </a:prstGeom>
        <a:solidFill>
          <a:srgbClr val="009543">
            <a:alpha val="38824"/>
          </a:srgbClr>
        </a:solidFill>
        <a:ln w="12700" cap="flat" cmpd="sng" algn="ctr">
          <a:solidFill>
            <a:srgbClr val="FEFFFF"/>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sp>
    <dsp:sp modelId="{188D0D81-5467-49F2-B1EC-84B41FF2F09C}">
      <dsp:nvSpPr>
        <dsp:cNvPr id="0" name=""/>
        <dsp:cNvSpPr/>
      </dsp:nvSpPr>
      <dsp:spPr>
        <a:xfrm rot="16200000">
          <a:off x="-1461825" y="3690546"/>
          <a:ext cx="3650355" cy="421500"/>
        </a:xfrm>
        <a:prstGeom prst="rect">
          <a:avLst/>
        </a:prstGeom>
        <a:solidFill>
          <a:srgbClr val="009543"/>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1066800" rtl="0">
            <a:lnSpc>
              <a:spcPct val="90000"/>
            </a:lnSpc>
            <a:spcBef>
              <a:spcPct val="0"/>
            </a:spcBef>
            <a:spcAft>
              <a:spcPct val="35000"/>
            </a:spcAft>
            <a:buNone/>
          </a:pPr>
          <a:r>
            <a:rPr lang="en-US" sz="2400" b="1"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4-H Project </a:t>
          </a:r>
          <a:endParaRPr lang="en-US" sz="240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a:off x="-1461825" y="3690546"/>
        <a:ext cx="3650355" cy="421500"/>
      </dsp:txXfrm>
    </dsp:sp>
    <dsp:sp modelId="{205F24A9-C2BC-4FAA-AF94-71060FE9073F}">
      <dsp:nvSpPr>
        <dsp:cNvPr id="0" name=""/>
        <dsp:cNvSpPr/>
      </dsp:nvSpPr>
      <dsp:spPr>
        <a:xfrm>
          <a:off x="560691" y="1067414"/>
          <a:ext cx="2335212" cy="4670424"/>
        </a:xfrm>
        <a:prstGeom prst="rect">
          <a:avLst/>
        </a:prstGeom>
        <a:solidFill>
          <a:srgbClr val="009543"/>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066800" rtl="0">
            <a:lnSpc>
              <a:spcPct val="90000"/>
            </a:lnSpc>
            <a:spcBef>
              <a:spcPct val="0"/>
            </a:spcBef>
            <a:spcAft>
              <a:spcPct val="35000"/>
            </a:spcAft>
            <a:buNone/>
          </a:pPr>
          <a:r>
            <a:rPr lang="en-US" sz="2400" b="1" u="sng"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Focused area of work </a:t>
          </a:r>
          <a:endParaRPr lang="en-US" sz="2400" u="sng"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lvl="0" indent="0" algn="l" defTabSz="1066800" rtl="0">
            <a:lnSpc>
              <a:spcPct val="90000"/>
            </a:lnSpc>
            <a:spcBef>
              <a:spcPct val="0"/>
            </a:spcBef>
            <a:spcAft>
              <a:spcPct val="35000"/>
            </a:spcAft>
            <a:buNone/>
          </a:pPr>
          <a:r>
            <a:rPr lang="en-US" sz="2400" b="1"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Planned sequence</a:t>
          </a:r>
          <a:endParaRPr lang="en-US" sz="240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171450" lvl="1" indent="-171450" algn="l" defTabSz="800100" rtl="0">
            <a:lnSpc>
              <a:spcPct val="90000"/>
            </a:lnSpc>
            <a:spcBef>
              <a:spcPct val="0"/>
            </a:spcBef>
            <a:spcAft>
              <a:spcPct val="15000"/>
            </a:spcAft>
            <a:buChar char="•"/>
          </a:pPr>
          <a:r>
            <a:rPr lang="en-US" sz="1800" b="1"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age-appropriate and </a:t>
          </a:r>
          <a:endParaRPr lang="en-US" sz="180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171450" lvl="1" indent="-171450" algn="l" defTabSz="800100" rtl="0">
            <a:lnSpc>
              <a:spcPct val="90000"/>
            </a:lnSpc>
            <a:spcBef>
              <a:spcPct val="0"/>
            </a:spcBef>
            <a:spcAft>
              <a:spcPct val="15000"/>
            </a:spcAft>
            <a:buChar char="•"/>
          </a:pPr>
          <a:r>
            <a:rPr lang="en-US" sz="1800" b="1"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research-based learning opportunities </a:t>
          </a:r>
          <a:endParaRPr lang="en-US" sz="180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lvl="0" indent="0" algn="l" defTabSz="1066800" rtl="0">
            <a:lnSpc>
              <a:spcPct val="90000"/>
            </a:lnSpc>
            <a:spcBef>
              <a:spcPct val="0"/>
            </a:spcBef>
            <a:spcAft>
              <a:spcPct val="35000"/>
            </a:spcAft>
            <a:buNone/>
          </a:pPr>
          <a:r>
            <a:rPr lang="en-US" sz="2400" b="1"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Skill and positive youth development</a:t>
          </a:r>
          <a:endParaRPr lang="en-US" sz="240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a:off x="560691" y="1067414"/>
        <a:ext cx="2335212" cy="4670424"/>
      </dsp:txXfrm>
    </dsp:sp>
    <dsp:sp modelId="{3ABD3B67-5FDA-4EC8-ADA0-01B7F4F4F1B2}">
      <dsp:nvSpPr>
        <dsp:cNvPr id="0" name=""/>
        <dsp:cNvSpPr/>
      </dsp:nvSpPr>
      <dsp:spPr>
        <a:xfrm>
          <a:off x="3026323" y="1145459"/>
          <a:ext cx="797490" cy="797490"/>
        </a:xfrm>
        <a:prstGeom prst="chord">
          <a:avLst>
            <a:gd name="adj1" fmla="val 4800000"/>
            <a:gd name="adj2" fmla="val 16800000"/>
          </a:avLst>
        </a:prstGeom>
        <a:solidFill>
          <a:srgbClr val="009543">
            <a:alpha val="40000"/>
          </a:srgbClr>
        </a:solidFill>
        <a:ln>
          <a:solidFill>
            <a:srgbClr val="009543"/>
          </a:solidFill>
        </a:ln>
        <a:effectLst/>
        <a:scene3d>
          <a:camera prst="orthographicFront"/>
          <a:lightRig rig="threePt" dir="t"/>
        </a:scene3d>
        <a:sp3d>
          <a:bevelT prst="slope"/>
        </a:sp3d>
      </dsp:spPr>
      <dsp:style>
        <a:lnRef idx="0">
          <a:scrgbClr r="0" g="0" b="0"/>
        </a:lnRef>
        <a:fillRef idx="1">
          <a:scrgbClr r="0" g="0" b="0"/>
        </a:fillRef>
        <a:effectRef idx="0">
          <a:scrgbClr r="0" g="0" b="0"/>
        </a:effectRef>
        <a:fontRef idx="minor"/>
      </dsp:style>
    </dsp:sp>
    <dsp:sp modelId="{D377719F-03B4-453D-80E9-CF7344368792}">
      <dsp:nvSpPr>
        <dsp:cNvPr id="0" name=""/>
        <dsp:cNvSpPr/>
      </dsp:nvSpPr>
      <dsp:spPr>
        <a:xfrm>
          <a:off x="3106077" y="1225206"/>
          <a:ext cx="637992" cy="637992"/>
        </a:xfrm>
        <a:prstGeom prst="pie">
          <a:avLst>
            <a:gd name="adj1" fmla="val 9000000"/>
            <a:gd name="adj2" fmla="val 16200000"/>
          </a:avLst>
        </a:prstGeom>
        <a:solidFill>
          <a:srgbClr val="009543">
            <a:alpha val="40000"/>
          </a:srgbClr>
        </a:solidFill>
        <a:ln w="12700" cap="flat" cmpd="sng" algn="ctr">
          <a:solidFill>
            <a:srgbClr val="FEFFFF"/>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sp>
    <dsp:sp modelId="{04BDBA5B-0BC5-4139-B6EA-F42131BD9A78}">
      <dsp:nvSpPr>
        <dsp:cNvPr id="0" name=""/>
        <dsp:cNvSpPr/>
      </dsp:nvSpPr>
      <dsp:spPr>
        <a:xfrm rot="16200000">
          <a:off x="1569958" y="3720808"/>
          <a:ext cx="3639324" cy="429860"/>
        </a:xfrm>
        <a:prstGeom prst="rect">
          <a:avLst/>
        </a:prstGeom>
        <a:solidFill>
          <a:srgbClr val="009543"/>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1066800" rtl="0">
            <a:lnSpc>
              <a:spcPct val="90000"/>
            </a:lnSpc>
            <a:spcBef>
              <a:spcPct val="0"/>
            </a:spcBef>
            <a:spcAft>
              <a:spcPct val="35000"/>
            </a:spcAft>
            <a:buNone/>
          </a:pPr>
          <a:r>
            <a:rPr lang="en-US" sz="2400" b="1"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Project Group </a:t>
          </a:r>
          <a:endParaRPr lang="en-US" sz="240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a:off x="1569958" y="3720808"/>
        <a:ext cx="3639324" cy="429860"/>
      </dsp:txXfrm>
    </dsp:sp>
    <dsp:sp modelId="{B62DCF9E-6F41-4615-A7F5-256A6EE7CBDE}">
      <dsp:nvSpPr>
        <dsp:cNvPr id="0" name=""/>
        <dsp:cNvSpPr/>
      </dsp:nvSpPr>
      <dsp:spPr>
        <a:xfrm>
          <a:off x="3634354" y="1067414"/>
          <a:ext cx="2335212" cy="4670424"/>
        </a:xfrm>
        <a:prstGeom prst="rect">
          <a:avLst/>
        </a:prstGeom>
        <a:solidFill>
          <a:srgbClr val="009543"/>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066800" rtl="0">
            <a:lnSpc>
              <a:spcPct val="90000"/>
            </a:lnSpc>
            <a:spcBef>
              <a:spcPct val="0"/>
            </a:spcBef>
            <a:spcAft>
              <a:spcPct val="35000"/>
            </a:spcAft>
            <a:buNone/>
          </a:pPr>
          <a:r>
            <a:rPr lang="en-US" sz="2400" b="1"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Guidance of a volunteer 4-H project leader</a:t>
          </a:r>
          <a:endParaRPr lang="en-US" sz="240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lvl="0" indent="0" algn="l" defTabSz="1066800" rtl="0">
            <a:lnSpc>
              <a:spcPct val="90000"/>
            </a:lnSpc>
            <a:spcBef>
              <a:spcPct val="0"/>
            </a:spcBef>
            <a:spcAft>
              <a:spcPct val="35000"/>
            </a:spcAft>
            <a:buNone/>
          </a:pPr>
          <a:r>
            <a:rPr lang="en-US" sz="2400" b="1"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4-H Community Club </a:t>
          </a:r>
          <a:endParaRPr lang="en-US" sz="240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lvl="0" indent="0" algn="l" defTabSz="1066800" rtl="0">
            <a:lnSpc>
              <a:spcPct val="90000"/>
            </a:lnSpc>
            <a:spcBef>
              <a:spcPct val="0"/>
            </a:spcBef>
            <a:spcAft>
              <a:spcPct val="35000"/>
            </a:spcAft>
            <a:buNone/>
          </a:pPr>
          <a:r>
            <a:rPr lang="en-US" sz="2400" b="1"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One common project </a:t>
          </a:r>
          <a:endParaRPr lang="en-US" sz="240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171450" lvl="1" indent="-171450" algn="l" defTabSz="800100" rtl="0">
            <a:lnSpc>
              <a:spcPct val="90000"/>
            </a:lnSpc>
            <a:spcBef>
              <a:spcPct val="0"/>
            </a:spcBef>
            <a:spcAft>
              <a:spcPct val="15000"/>
            </a:spcAft>
            <a:buChar char="•"/>
          </a:pPr>
          <a:r>
            <a:rPr lang="en-US" sz="1800" b="1"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Horse</a:t>
          </a:r>
          <a:endParaRPr lang="en-US" sz="180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171450" lvl="1" indent="-171450" algn="l" defTabSz="800100" rtl="0">
            <a:lnSpc>
              <a:spcPct val="90000"/>
            </a:lnSpc>
            <a:spcBef>
              <a:spcPct val="0"/>
            </a:spcBef>
            <a:spcAft>
              <a:spcPct val="15000"/>
            </a:spcAft>
            <a:buChar char="•"/>
          </a:pPr>
          <a:r>
            <a:rPr lang="en-US" sz="1800" b="1"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Photography</a:t>
          </a:r>
          <a:endParaRPr lang="en-US" sz="180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171450" lvl="1" indent="-171450" algn="l" defTabSz="800100" rtl="0">
            <a:lnSpc>
              <a:spcPct val="90000"/>
            </a:lnSpc>
            <a:spcBef>
              <a:spcPct val="0"/>
            </a:spcBef>
            <a:spcAft>
              <a:spcPct val="15000"/>
            </a:spcAft>
            <a:buChar char="•"/>
          </a:pPr>
          <a:r>
            <a:rPr lang="en-US" sz="1800" b="1"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Sewing</a:t>
          </a:r>
          <a:endParaRPr lang="en-US" sz="180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171450" lvl="1" indent="-171450" algn="l" defTabSz="800100" rtl="0">
            <a:lnSpc>
              <a:spcPct val="90000"/>
            </a:lnSpc>
            <a:spcBef>
              <a:spcPct val="0"/>
            </a:spcBef>
            <a:spcAft>
              <a:spcPct val="15000"/>
            </a:spcAft>
            <a:buChar char="•"/>
          </a:pPr>
          <a:r>
            <a:rPr lang="en-US" sz="1800" b="1"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Shooting sports </a:t>
          </a:r>
          <a:endParaRPr lang="en-US" sz="180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lvl="0" indent="0" algn="l" defTabSz="1066800" rtl="0">
            <a:lnSpc>
              <a:spcPct val="90000"/>
            </a:lnSpc>
            <a:spcBef>
              <a:spcPct val="0"/>
            </a:spcBef>
            <a:spcAft>
              <a:spcPct val="35000"/>
            </a:spcAft>
            <a:buNone/>
          </a:pPr>
          <a:r>
            <a:rPr lang="en-US" sz="2400" b="1"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Result </a:t>
          </a:r>
          <a:endParaRPr lang="en-US" sz="240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171450" lvl="1" indent="-171450" algn="l" defTabSz="800100" rtl="0">
            <a:lnSpc>
              <a:spcPct val="90000"/>
            </a:lnSpc>
            <a:spcBef>
              <a:spcPct val="0"/>
            </a:spcBef>
            <a:spcAft>
              <a:spcPct val="15000"/>
            </a:spcAft>
            <a:buChar char="•"/>
          </a:pPr>
          <a:r>
            <a:rPr lang="en-US" sz="1800" b="1"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Knowledge</a:t>
          </a:r>
          <a:endParaRPr lang="en-US" sz="180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171450" lvl="1" indent="-171450" algn="l" defTabSz="800100" rtl="0">
            <a:lnSpc>
              <a:spcPct val="90000"/>
            </a:lnSpc>
            <a:spcBef>
              <a:spcPct val="0"/>
            </a:spcBef>
            <a:spcAft>
              <a:spcPct val="15000"/>
            </a:spcAft>
            <a:buChar char="•"/>
          </a:pPr>
          <a:r>
            <a:rPr lang="en-US" sz="1800" b="1"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Skills</a:t>
          </a:r>
          <a:endParaRPr lang="en-US" sz="180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a:off x="3634354" y="1067414"/>
        <a:ext cx="2335212" cy="4670424"/>
      </dsp:txXfrm>
    </dsp:sp>
    <dsp:sp modelId="{3DACFAE8-3891-4969-ABAE-2B9D65E1CF71}">
      <dsp:nvSpPr>
        <dsp:cNvPr id="0" name=""/>
        <dsp:cNvSpPr/>
      </dsp:nvSpPr>
      <dsp:spPr>
        <a:xfrm>
          <a:off x="6099930" y="1145632"/>
          <a:ext cx="797490" cy="797490"/>
        </a:xfrm>
        <a:prstGeom prst="chord">
          <a:avLst>
            <a:gd name="adj1" fmla="val 4800000"/>
            <a:gd name="adj2" fmla="val 16800000"/>
          </a:avLst>
        </a:prstGeom>
        <a:solidFill>
          <a:srgbClr val="009543">
            <a:alpha val="40000"/>
          </a:srgbClr>
        </a:solidFill>
        <a:ln>
          <a:solidFill>
            <a:srgbClr val="009543"/>
          </a:solidFill>
        </a:ln>
        <a:effectLst/>
        <a:scene3d>
          <a:camera prst="orthographicFront"/>
          <a:lightRig rig="threePt" dir="t"/>
        </a:scene3d>
        <a:sp3d>
          <a:bevelT prst="slope"/>
        </a:sp3d>
      </dsp:spPr>
      <dsp:style>
        <a:lnRef idx="0">
          <a:scrgbClr r="0" g="0" b="0"/>
        </a:lnRef>
        <a:fillRef idx="1">
          <a:scrgbClr r="0" g="0" b="0"/>
        </a:fillRef>
        <a:effectRef idx="0">
          <a:scrgbClr r="0" g="0" b="0"/>
        </a:effectRef>
        <a:fontRef idx="minor"/>
      </dsp:style>
    </dsp:sp>
    <dsp:sp modelId="{F0D57644-EBBE-41C8-9CD5-95B5EF15F662}">
      <dsp:nvSpPr>
        <dsp:cNvPr id="0" name=""/>
        <dsp:cNvSpPr/>
      </dsp:nvSpPr>
      <dsp:spPr>
        <a:xfrm>
          <a:off x="6164230" y="1205454"/>
          <a:ext cx="637992" cy="637992"/>
        </a:xfrm>
        <a:prstGeom prst="pie">
          <a:avLst>
            <a:gd name="adj1" fmla="val 5400000"/>
            <a:gd name="adj2" fmla="val 16200000"/>
          </a:avLst>
        </a:prstGeom>
        <a:solidFill>
          <a:srgbClr val="009543">
            <a:alpha val="40000"/>
          </a:srgbClr>
        </a:solidFill>
        <a:ln w="12700" cap="flat" cmpd="sng" algn="ctr">
          <a:solidFill>
            <a:srgbClr val="FEFFFF"/>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sp>
    <dsp:sp modelId="{AB481A66-1E83-4A55-89A1-77DD2EA5C74E}">
      <dsp:nvSpPr>
        <dsp:cNvPr id="0" name=""/>
        <dsp:cNvSpPr/>
      </dsp:nvSpPr>
      <dsp:spPr>
        <a:xfrm rot="16200000">
          <a:off x="4646312" y="3697347"/>
          <a:ext cx="3724663" cy="399236"/>
        </a:xfrm>
        <a:prstGeom prst="rect">
          <a:avLst/>
        </a:prstGeom>
        <a:solidFill>
          <a:srgbClr val="009543"/>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1066800" rtl="0">
            <a:lnSpc>
              <a:spcPct val="90000"/>
            </a:lnSpc>
            <a:spcBef>
              <a:spcPct val="0"/>
            </a:spcBef>
            <a:spcAft>
              <a:spcPct val="35000"/>
            </a:spcAft>
            <a:buNone/>
          </a:pPr>
          <a:r>
            <a:rPr lang="en-US" sz="2400" b="1"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Project Curriculum</a:t>
          </a:r>
          <a:endParaRPr lang="en-US" sz="240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a:off x="4646312" y="3697347"/>
        <a:ext cx="3724663" cy="399236"/>
      </dsp:txXfrm>
    </dsp:sp>
    <dsp:sp modelId="{52402FEF-CB98-4515-B373-0D2AFEBD43E6}">
      <dsp:nvSpPr>
        <dsp:cNvPr id="0" name=""/>
        <dsp:cNvSpPr/>
      </dsp:nvSpPr>
      <dsp:spPr>
        <a:xfrm>
          <a:off x="6708016" y="1067414"/>
          <a:ext cx="2335212" cy="4670424"/>
        </a:xfrm>
        <a:prstGeom prst="rect">
          <a:avLst/>
        </a:prstGeom>
        <a:solidFill>
          <a:srgbClr val="009543"/>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066800" rtl="0">
            <a:lnSpc>
              <a:spcPct val="90000"/>
            </a:lnSpc>
            <a:spcBef>
              <a:spcPct val="0"/>
            </a:spcBef>
            <a:spcAft>
              <a:spcPct val="35000"/>
            </a:spcAft>
            <a:buNone/>
          </a:pPr>
          <a:r>
            <a:rPr lang="en-US" sz="2400" b="1" i="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Project Choices </a:t>
          </a:r>
          <a:endParaRPr lang="en-US" sz="2400" i="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171450" lvl="1" indent="-171450" algn="l" defTabSz="800100" rtl="0">
            <a:lnSpc>
              <a:spcPct val="90000"/>
            </a:lnSpc>
            <a:spcBef>
              <a:spcPct val="0"/>
            </a:spcBef>
            <a:spcAft>
              <a:spcPct val="15000"/>
            </a:spcAft>
            <a:buChar char="•"/>
          </a:pPr>
          <a:r>
            <a:rPr lang="en-US" sz="1800" b="1" i="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Wide range of </a:t>
          </a:r>
          <a:endParaRPr lang="en-US" sz="1800" i="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171450" lvl="1" indent="-171450" algn="l" defTabSz="800100" rtl="0">
            <a:lnSpc>
              <a:spcPct val="90000"/>
            </a:lnSpc>
            <a:spcBef>
              <a:spcPct val="0"/>
            </a:spcBef>
            <a:spcAft>
              <a:spcPct val="15000"/>
            </a:spcAft>
            <a:buChar char="•"/>
          </a:pPr>
          <a:r>
            <a:rPr lang="en-US" sz="1800" b="1" i="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Learning experiences</a:t>
          </a:r>
          <a:endParaRPr lang="en-US" sz="1800" i="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342900" lvl="2" indent="-171450" algn="l" defTabSz="800100" rtl="0">
            <a:lnSpc>
              <a:spcPct val="90000"/>
            </a:lnSpc>
            <a:spcBef>
              <a:spcPct val="0"/>
            </a:spcBef>
            <a:spcAft>
              <a:spcPct val="15000"/>
            </a:spcAft>
            <a:buChar char="•"/>
          </a:pPr>
          <a:r>
            <a:rPr lang="en-US" sz="1800" b="1" i="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Hands-on</a:t>
          </a:r>
          <a:endParaRPr lang="en-US" sz="1800" i="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342900" lvl="2" indent="-171450" algn="l" defTabSz="800100" rtl="0">
            <a:lnSpc>
              <a:spcPct val="90000"/>
            </a:lnSpc>
            <a:spcBef>
              <a:spcPct val="0"/>
            </a:spcBef>
            <a:spcAft>
              <a:spcPct val="15000"/>
            </a:spcAft>
            <a:buChar char="•"/>
          </a:pPr>
          <a:r>
            <a:rPr lang="en-US" sz="1800" b="1" i="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Research-based </a:t>
          </a:r>
          <a:endParaRPr lang="en-US" sz="1800" i="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lvl="0" indent="0" algn="l" defTabSz="1066800" rtl="0">
            <a:lnSpc>
              <a:spcPct val="90000"/>
            </a:lnSpc>
            <a:spcBef>
              <a:spcPct val="0"/>
            </a:spcBef>
            <a:spcAft>
              <a:spcPct val="35000"/>
            </a:spcAft>
            <a:buNone/>
          </a:pPr>
          <a:r>
            <a:rPr lang="en-US" sz="2400" b="1" i="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Curriculum Materials </a:t>
          </a:r>
          <a:endParaRPr lang="en-US" sz="2400" i="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171450" lvl="1" indent="-171450" algn="l" defTabSz="800100" rtl="0">
            <a:lnSpc>
              <a:spcPct val="90000"/>
            </a:lnSpc>
            <a:spcBef>
              <a:spcPct val="0"/>
            </a:spcBef>
            <a:spcAft>
              <a:spcPct val="15000"/>
            </a:spcAft>
            <a:buChar char="•"/>
          </a:pPr>
          <a:r>
            <a:rPr lang="en-US" sz="1800" b="1" i="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Support and guide learning</a:t>
          </a:r>
          <a:endParaRPr lang="en-US" sz="1800" i="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171450" lvl="1" indent="-171450" algn="l" defTabSz="800100" rtl="0">
            <a:lnSpc>
              <a:spcPct val="90000"/>
            </a:lnSpc>
            <a:spcBef>
              <a:spcPct val="0"/>
            </a:spcBef>
            <a:spcAft>
              <a:spcPct val="15000"/>
            </a:spcAft>
            <a:buChar char="•"/>
          </a:pPr>
          <a:r>
            <a:rPr lang="en-US" sz="1800" b="1" i="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Support individual learning </a:t>
          </a:r>
          <a:endParaRPr lang="en-US" sz="1800" i="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171450" lvl="1" indent="-171450" algn="l" defTabSz="800100" rtl="0">
            <a:lnSpc>
              <a:spcPct val="90000"/>
            </a:lnSpc>
            <a:spcBef>
              <a:spcPct val="0"/>
            </a:spcBef>
            <a:spcAft>
              <a:spcPct val="15000"/>
            </a:spcAft>
            <a:buChar char="•"/>
          </a:pPr>
          <a:r>
            <a:rPr lang="en-US" sz="1800" b="1" i="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Challenge members</a:t>
          </a:r>
          <a:endParaRPr lang="en-US" sz="1800" i="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a:off x="6708016" y="1067414"/>
        <a:ext cx="2335212" cy="46704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8C3F2A-9742-4884-8641-F7FF9EE56A60}">
      <dsp:nvSpPr>
        <dsp:cNvPr id="0" name=""/>
        <dsp:cNvSpPr/>
      </dsp:nvSpPr>
      <dsp:spPr>
        <a:xfrm>
          <a:off x="4284921" y="1172200"/>
          <a:ext cx="2184362" cy="595348"/>
        </a:xfrm>
        <a:custGeom>
          <a:avLst/>
          <a:gdLst/>
          <a:ahLst/>
          <a:cxnLst/>
          <a:rect l="0" t="0" r="0" b="0"/>
          <a:pathLst>
            <a:path>
              <a:moveTo>
                <a:pt x="0" y="0"/>
              </a:moveTo>
              <a:lnTo>
                <a:pt x="0" y="297674"/>
              </a:lnTo>
              <a:lnTo>
                <a:pt x="2184362" y="297674"/>
              </a:lnTo>
              <a:lnTo>
                <a:pt x="2184362" y="595348"/>
              </a:lnTo>
            </a:path>
          </a:pathLst>
        </a:custGeom>
        <a:noFill/>
        <a:ln w="12700" cap="flat" cmpd="sng" algn="ctr">
          <a:noFill/>
          <a:prstDash val="solid"/>
          <a:miter lim="800000"/>
        </a:ln>
        <a:effectLst/>
      </dsp:spPr>
      <dsp:style>
        <a:lnRef idx="2">
          <a:scrgbClr r="0" g="0" b="0"/>
        </a:lnRef>
        <a:fillRef idx="0">
          <a:scrgbClr r="0" g="0" b="0"/>
        </a:fillRef>
        <a:effectRef idx="0">
          <a:scrgbClr r="0" g="0" b="0"/>
        </a:effectRef>
        <a:fontRef idx="minor"/>
      </dsp:style>
    </dsp:sp>
    <dsp:sp modelId="{739BA498-4418-41D0-A7AF-C8CDEA9873B8}">
      <dsp:nvSpPr>
        <dsp:cNvPr id="0" name=""/>
        <dsp:cNvSpPr/>
      </dsp:nvSpPr>
      <dsp:spPr>
        <a:xfrm>
          <a:off x="2100558" y="1172200"/>
          <a:ext cx="2184362" cy="595348"/>
        </a:xfrm>
        <a:custGeom>
          <a:avLst/>
          <a:gdLst/>
          <a:ahLst/>
          <a:cxnLst/>
          <a:rect l="0" t="0" r="0" b="0"/>
          <a:pathLst>
            <a:path>
              <a:moveTo>
                <a:pt x="2184362" y="0"/>
              </a:moveTo>
              <a:lnTo>
                <a:pt x="2184362" y="297674"/>
              </a:lnTo>
              <a:lnTo>
                <a:pt x="0" y="297674"/>
              </a:lnTo>
              <a:lnTo>
                <a:pt x="0" y="595348"/>
              </a:lnTo>
            </a:path>
          </a:pathLst>
        </a:custGeom>
        <a:noFill/>
        <a:ln w="12700" cap="flat" cmpd="sng" algn="ctr">
          <a:noFill/>
          <a:prstDash val="solid"/>
          <a:miter lim="800000"/>
        </a:ln>
        <a:effectLst/>
      </dsp:spPr>
      <dsp:style>
        <a:lnRef idx="2">
          <a:scrgbClr r="0" g="0" b="0"/>
        </a:lnRef>
        <a:fillRef idx="0">
          <a:scrgbClr r="0" g="0" b="0"/>
        </a:fillRef>
        <a:effectRef idx="0">
          <a:scrgbClr r="0" g="0" b="0"/>
        </a:effectRef>
        <a:fontRef idx="minor"/>
      </dsp:style>
    </dsp:sp>
    <dsp:sp modelId="{720650D9-198F-4D84-8987-5338D3B9B36A}">
      <dsp:nvSpPr>
        <dsp:cNvPr id="0" name=""/>
        <dsp:cNvSpPr/>
      </dsp:nvSpPr>
      <dsp:spPr>
        <a:xfrm>
          <a:off x="127586" y="5146"/>
          <a:ext cx="8314669" cy="1167053"/>
        </a:xfrm>
        <a:prstGeom prst="roundRect">
          <a:avLst/>
        </a:prstGeom>
        <a:solidFill>
          <a:srgbClr val="009543"/>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2667000" rtl="0">
            <a:lnSpc>
              <a:spcPct val="90000"/>
            </a:lnSpc>
            <a:spcBef>
              <a:spcPct val="0"/>
            </a:spcBef>
            <a:spcAft>
              <a:spcPct val="35000"/>
            </a:spcAft>
            <a:buNone/>
          </a:pPr>
          <a:r>
            <a:rPr lang="en-US" sz="6000" b="1" kern="1200" dirty="0">
              <a:effectLst>
                <a:outerShdw blurRad="38100" dist="38100" dir="2700000" algn="tl">
                  <a:srgbClr val="000000">
                    <a:alpha val="43137"/>
                  </a:srgbClr>
                </a:outerShdw>
              </a:effectLst>
              <a:latin typeface="Arial Black" panose="020B0A04020102020204" pitchFamily="34" charset="0"/>
            </a:rPr>
            <a:t>4-H Colors </a:t>
          </a:r>
        </a:p>
      </dsp:txBody>
      <dsp:txXfrm>
        <a:off x="184557" y="62117"/>
        <a:ext cx="8200727" cy="1053111"/>
      </dsp:txXfrm>
    </dsp:sp>
    <dsp:sp modelId="{206EFE94-08CB-4B76-8B7A-E967E7ABA2CE}">
      <dsp:nvSpPr>
        <dsp:cNvPr id="0" name=""/>
        <dsp:cNvSpPr/>
      </dsp:nvSpPr>
      <dsp:spPr>
        <a:xfrm>
          <a:off x="213869" y="1767549"/>
          <a:ext cx="3773377" cy="4139006"/>
        </a:xfrm>
        <a:prstGeom prst="roundRect">
          <a:avLst/>
        </a:prstGeom>
        <a:solidFill>
          <a:srgbClr val="009543"/>
        </a:solidFill>
        <a:ln w="12700" cap="flat" cmpd="sng" algn="ctr">
          <a:no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rtl="0">
            <a:lnSpc>
              <a:spcPct val="90000"/>
            </a:lnSpc>
            <a:spcBef>
              <a:spcPct val="0"/>
            </a:spcBef>
            <a:spcAft>
              <a:spcPct val="35000"/>
            </a:spcAft>
            <a:buNone/>
          </a:pPr>
          <a:r>
            <a:rPr lang="en-US" sz="3700" b="1" u="sng"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Green</a:t>
          </a:r>
          <a:r>
            <a:rPr lang="en-US" sz="37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 is nature’s most common color and is symbolic of </a:t>
          </a:r>
          <a:r>
            <a:rPr lang="en-US" sz="3700" b="1" i="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springtime,</a:t>
          </a:r>
          <a:r>
            <a:rPr lang="en-US" sz="37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700" b="1" i="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life</a:t>
          </a:r>
          <a:r>
            <a:rPr lang="en-US" sz="37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a:t>
          </a:r>
          <a:r>
            <a:rPr lang="en-US" sz="3700" b="1" i="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youth</a:t>
          </a:r>
          <a:r>
            <a:rPr lang="en-US" sz="3700" b="0" kern="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dsp:txBody>
      <dsp:txXfrm>
        <a:off x="398070" y="1951750"/>
        <a:ext cx="3404975" cy="3770604"/>
      </dsp:txXfrm>
    </dsp:sp>
    <dsp:sp modelId="{E62493E7-432E-4A3D-8334-81E7C2473C3C}">
      <dsp:nvSpPr>
        <dsp:cNvPr id="0" name=""/>
        <dsp:cNvSpPr/>
      </dsp:nvSpPr>
      <dsp:spPr>
        <a:xfrm>
          <a:off x="4582595" y="1767549"/>
          <a:ext cx="3773377" cy="4073277"/>
        </a:xfrm>
        <a:prstGeom prst="roundRect">
          <a:avLst/>
        </a:prstGeom>
        <a:solidFill>
          <a:srgbClr val="FEFFFF"/>
        </a:solidFill>
        <a:ln w="76200" cap="flat" cmpd="sng" algn="ctr">
          <a:solidFill>
            <a:srgbClr val="009543"/>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rtl="0">
            <a:lnSpc>
              <a:spcPct val="90000"/>
            </a:lnSpc>
            <a:spcBef>
              <a:spcPct val="0"/>
            </a:spcBef>
            <a:spcAft>
              <a:spcPct val="35000"/>
            </a:spcAft>
            <a:buNone/>
          </a:pPr>
          <a:r>
            <a:rPr lang="en-US" sz="3700" b="1" u="sng" kern="1200"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White</a:t>
          </a:r>
          <a:r>
            <a:rPr lang="en-US" sz="3700" b="1" kern="1200"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symbolizes </a:t>
          </a:r>
          <a:r>
            <a:rPr lang="en-US" sz="3700" b="1" i="1" kern="1200"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purity</a:t>
          </a:r>
          <a:r>
            <a:rPr lang="en-US" sz="3700" b="1" kern="1200"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a:t>
          </a:r>
          <a:r>
            <a:rPr lang="en-US" sz="3700" b="1" i="1" kern="1200"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high ideals</a:t>
          </a:r>
        </a:p>
      </dsp:txBody>
      <dsp:txXfrm>
        <a:off x="4766796" y="1951750"/>
        <a:ext cx="3404975" cy="37048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9C4EAA-0775-489C-8DAF-71EC2EEADC1B}">
      <dsp:nvSpPr>
        <dsp:cNvPr id="0" name=""/>
        <dsp:cNvSpPr/>
      </dsp:nvSpPr>
      <dsp:spPr>
        <a:xfrm>
          <a:off x="0" y="0"/>
          <a:ext cx="8888360" cy="5869857"/>
        </a:xfrm>
        <a:prstGeom prst="roundRect">
          <a:avLst>
            <a:gd name="adj" fmla="val 10000"/>
          </a:avLst>
        </a:prstGeom>
        <a:solidFill>
          <a:srgbClr val="009543">
            <a:alpha val="40000"/>
          </a:srgbClr>
        </a:solidFill>
        <a:ln w="76200">
          <a:solidFill>
            <a:srgbClr val="009543"/>
          </a:solidFill>
        </a:ln>
        <a:effectLst/>
        <a:scene3d>
          <a:camera prst="orthographicFront"/>
          <a:lightRig rig="threePt" dir="t"/>
        </a:scene3d>
        <a:sp3d>
          <a:bevelT prst="slope"/>
        </a:sp3d>
      </dsp:spPr>
      <dsp:style>
        <a:lnRef idx="0">
          <a:scrgbClr r="0" g="0" b="0"/>
        </a:lnRef>
        <a:fillRef idx="1">
          <a:scrgbClr r="0" g="0" b="0"/>
        </a:fillRef>
        <a:effectRef idx="2">
          <a:scrgbClr r="0" g="0" b="0"/>
        </a:effectRef>
        <a:fontRef idx="minor"/>
      </dsp:style>
      <dsp:txBody>
        <a:bodyPr spcFirstLastPara="0" vert="horz" wrap="square" lIns="205740" tIns="205740" rIns="205740" bIns="205740" numCol="1" spcCol="1270" anchor="ctr" anchorCtr="0">
          <a:noAutofit/>
        </a:bodyPr>
        <a:lstStyle/>
        <a:p>
          <a:pPr marL="0" lvl="0" indent="0" algn="ctr" defTabSz="2400300" rtl="0">
            <a:lnSpc>
              <a:spcPct val="90000"/>
            </a:lnSpc>
            <a:spcBef>
              <a:spcPct val="0"/>
            </a:spcBef>
            <a:spcAft>
              <a:spcPct val="35000"/>
            </a:spcAft>
            <a:buNone/>
          </a:pPr>
          <a:r>
            <a:rPr lang="en-US" sz="5400" b="1" kern="1200" dirty="0">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4-H Meetings Allow Youth</a:t>
          </a:r>
        </a:p>
      </dsp:txBody>
      <dsp:txXfrm>
        <a:off x="0" y="0"/>
        <a:ext cx="8888360" cy="1760957"/>
      </dsp:txXfrm>
    </dsp:sp>
    <dsp:sp modelId="{67765C57-5397-4EAF-B26F-E572E6813B32}">
      <dsp:nvSpPr>
        <dsp:cNvPr id="0" name=""/>
        <dsp:cNvSpPr/>
      </dsp:nvSpPr>
      <dsp:spPr>
        <a:xfrm>
          <a:off x="888836" y="1761244"/>
          <a:ext cx="7110688" cy="56355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1" kern="1200" dirty="0">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Knowledge and Ideas</a:t>
          </a:r>
        </a:p>
      </dsp:txBody>
      <dsp:txXfrm>
        <a:off x="905342" y="1777750"/>
        <a:ext cx="7077676" cy="530543"/>
      </dsp:txXfrm>
    </dsp:sp>
    <dsp:sp modelId="{5B7D8AAF-57C9-45BC-AAE0-5753BFCB319C}">
      <dsp:nvSpPr>
        <dsp:cNvPr id="0" name=""/>
        <dsp:cNvSpPr/>
      </dsp:nvSpPr>
      <dsp:spPr>
        <a:xfrm>
          <a:off x="888836" y="2411499"/>
          <a:ext cx="7110688" cy="56355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1" kern="1200" dirty="0">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Self-confidence and Leadership</a:t>
          </a:r>
        </a:p>
      </dsp:txBody>
      <dsp:txXfrm>
        <a:off x="905342" y="2428005"/>
        <a:ext cx="7077676" cy="530543"/>
      </dsp:txXfrm>
    </dsp:sp>
    <dsp:sp modelId="{5733BCF2-58C2-40D0-9137-E3B705A61BD8}">
      <dsp:nvSpPr>
        <dsp:cNvPr id="0" name=""/>
        <dsp:cNvSpPr/>
      </dsp:nvSpPr>
      <dsp:spPr>
        <a:xfrm>
          <a:off x="888836" y="3061755"/>
          <a:ext cx="7110688" cy="56355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1" kern="1200" dirty="0">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Decision Making </a:t>
          </a:r>
        </a:p>
      </dsp:txBody>
      <dsp:txXfrm>
        <a:off x="905342" y="3078261"/>
        <a:ext cx="7077676" cy="530543"/>
      </dsp:txXfrm>
    </dsp:sp>
    <dsp:sp modelId="{9A843806-3AEE-46DE-8FF7-C539212A49D8}">
      <dsp:nvSpPr>
        <dsp:cNvPr id="0" name=""/>
        <dsp:cNvSpPr/>
      </dsp:nvSpPr>
      <dsp:spPr>
        <a:xfrm>
          <a:off x="888836" y="3712011"/>
          <a:ext cx="7110688" cy="56355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1" kern="1200" dirty="0">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Responsibility and Commitment </a:t>
          </a:r>
        </a:p>
      </dsp:txBody>
      <dsp:txXfrm>
        <a:off x="905342" y="3728517"/>
        <a:ext cx="7077676" cy="530543"/>
      </dsp:txXfrm>
    </dsp:sp>
    <dsp:sp modelId="{B46F9291-D102-4DDC-9982-0908EE3B25B2}">
      <dsp:nvSpPr>
        <dsp:cNvPr id="0" name=""/>
        <dsp:cNvSpPr/>
      </dsp:nvSpPr>
      <dsp:spPr>
        <a:xfrm>
          <a:off x="888836" y="4362267"/>
          <a:ext cx="7110688" cy="56355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1" kern="1200" dirty="0">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New Friends</a:t>
          </a:r>
        </a:p>
      </dsp:txBody>
      <dsp:txXfrm>
        <a:off x="905342" y="4378773"/>
        <a:ext cx="7077676" cy="530543"/>
      </dsp:txXfrm>
    </dsp:sp>
    <dsp:sp modelId="{5E41FF23-D958-4421-B0C8-39651C15E3D3}">
      <dsp:nvSpPr>
        <dsp:cNvPr id="0" name=""/>
        <dsp:cNvSpPr/>
      </dsp:nvSpPr>
      <dsp:spPr>
        <a:xfrm>
          <a:off x="888836" y="5012523"/>
          <a:ext cx="7110688" cy="56355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1" kern="1200" dirty="0">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Recreational Activities</a:t>
          </a:r>
        </a:p>
      </dsp:txBody>
      <dsp:txXfrm>
        <a:off x="905342" y="5029029"/>
        <a:ext cx="7077676" cy="5305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9AAF51-1AF3-43D5-9F91-FC9E82534B84}">
      <dsp:nvSpPr>
        <dsp:cNvPr id="0" name=""/>
        <dsp:cNvSpPr/>
      </dsp:nvSpPr>
      <dsp:spPr>
        <a:xfrm>
          <a:off x="3572960" y="1173474"/>
          <a:ext cx="4204372" cy="4543468"/>
        </a:xfrm>
        <a:prstGeom prst="gear9">
          <a:avLst/>
        </a:prstGeom>
        <a:solidFill>
          <a:srgbClr val="009543"/>
        </a:solidFill>
        <a:ln w="12700" cap="flat" cmpd="sng" algn="ctr">
          <a:solidFill>
            <a:srgbClr val="003300"/>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rtl="0">
            <a:lnSpc>
              <a:spcPct val="90000"/>
            </a:lnSpc>
            <a:spcBef>
              <a:spcPct val="0"/>
            </a:spcBef>
            <a:spcAft>
              <a:spcPct val="35000"/>
            </a:spcAft>
            <a:buNone/>
          </a:pPr>
          <a:r>
            <a:rPr lang="en-US" sz="36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Who Leads the Club Meetings? </a:t>
          </a:r>
        </a:p>
      </dsp:txBody>
      <dsp:txXfrm>
        <a:off x="4418226" y="2215231"/>
        <a:ext cx="2513840" cy="2379012"/>
      </dsp:txXfrm>
    </dsp:sp>
    <dsp:sp modelId="{9DBEDE11-8360-4D3F-B944-7EA8287AF2A8}">
      <dsp:nvSpPr>
        <dsp:cNvPr id="0" name=""/>
        <dsp:cNvSpPr/>
      </dsp:nvSpPr>
      <dsp:spPr>
        <a:xfrm>
          <a:off x="523172" y="3038656"/>
          <a:ext cx="3356319" cy="3096672"/>
        </a:xfrm>
        <a:prstGeom prst="gear6">
          <a:avLst/>
        </a:prstGeom>
        <a:solidFill>
          <a:srgbClr val="009543"/>
        </a:solidFill>
        <a:ln w="12700" cap="flat" cmpd="sng" algn="ctr">
          <a:solidFill>
            <a:srgbClr val="003300"/>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en-US" sz="20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Youth with the guidance of the club leader</a:t>
          </a:r>
          <a:r>
            <a:rPr lang="en-US" sz="24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dsp:txBody>
      <dsp:txXfrm>
        <a:off x="1340511" y="3822964"/>
        <a:ext cx="1721641" cy="1528056"/>
      </dsp:txXfrm>
    </dsp:sp>
    <dsp:sp modelId="{9ABC2B01-9EAD-4495-A051-AC7B14BFD600}">
      <dsp:nvSpPr>
        <dsp:cNvPr id="0" name=""/>
        <dsp:cNvSpPr/>
      </dsp:nvSpPr>
      <dsp:spPr>
        <a:xfrm rot="20700000">
          <a:off x="914902" y="11044"/>
          <a:ext cx="3458624" cy="3579487"/>
        </a:xfrm>
        <a:prstGeom prst="gear6">
          <a:avLst/>
        </a:prstGeom>
        <a:solidFill>
          <a:srgbClr val="009543"/>
        </a:solidFill>
        <a:ln w="12700" cap="flat" cmpd="sng" algn="ctr">
          <a:solidFill>
            <a:srgbClr val="003300"/>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en-US" sz="20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Planning meetings with youth club leadership is key in successful youth led meetings.</a:t>
          </a:r>
        </a:p>
      </dsp:txBody>
      <dsp:txXfrm rot="-20700000">
        <a:off x="1666311" y="803299"/>
        <a:ext cx="1955806" cy="1994977"/>
      </dsp:txXfrm>
    </dsp:sp>
    <dsp:sp modelId="{280416DF-3ED0-4E26-AE9F-4298306E6647}">
      <dsp:nvSpPr>
        <dsp:cNvPr id="0" name=""/>
        <dsp:cNvSpPr/>
      </dsp:nvSpPr>
      <dsp:spPr>
        <a:xfrm rot="5400000">
          <a:off x="3743838" y="1963540"/>
          <a:ext cx="4319271" cy="4319271"/>
        </a:xfrm>
        <a:prstGeom prst="circularArrow">
          <a:avLst>
            <a:gd name="adj1" fmla="val 4687"/>
            <a:gd name="adj2" fmla="val 299029"/>
            <a:gd name="adj3" fmla="val 2548910"/>
            <a:gd name="adj4" fmla="val 15792458"/>
            <a:gd name="adj5" fmla="val 5469"/>
          </a:avLst>
        </a:prstGeom>
        <a:solidFill>
          <a:srgbClr val="009543">
            <a:alpha val="40000"/>
          </a:srgbClr>
        </a:solidFill>
        <a:ln>
          <a:solidFill>
            <a:srgbClr val="009543"/>
          </a:solidFill>
        </a:ln>
        <a:effectLst/>
        <a:scene3d>
          <a:camera prst="orthographicFront"/>
          <a:lightRig rig="threePt" dir="t"/>
        </a:scene3d>
        <a:sp3d>
          <a:bevelT w="165100" prst="coolSlant"/>
        </a:sp3d>
      </dsp:spPr>
      <dsp:style>
        <a:lnRef idx="0">
          <a:scrgbClr r="0" g="0" b="0"/>
        </a:lnRef>
        <a:fillRef idx="1">
          <a:scrgbClr r="0" g="0" b="0"/>
        </a:fillRef>
        <a:effectRef idx="0">
          <a:scrgbClr r="0" g="0" b="0"/>
        </a:effectRef>
        <a:fontRef idx="minor">
          <a:schemeClr val="lt1"/>
        </a:fontRef>
      </dsp:style>
    </dsp:sp>
    <dsp:sp modelId="{2DFC6A25-6DD4-4949-8BBD-D75F7AC3C960}">
      <dsp:nvSpPr>
        <dsp:cNvPr id="0" name=""/>
        <dsp:cNvSpPr/>
      </dsp:nvSpPr>
      <dsp:spPr>
        <a:xfrm rot="541011">
          <a:off x="-196650" y="2997096"/>
          <a:ext cx="3138220" cy="3138220"/>
        </a:xfrm>
        <a:prstGeom prst="leftCircularArrow">
          <a:avLst>
            <a:gd name="adj1" fmla="val 6452"/>
            <a:gd name="adj2" fmla="val 429999"/>
            <a:gd name="adj3" fmla="val 10489124"/>
            <a:gd name="adj4" fmla="val 14837806"/>
            <a:gd name="adj5" fmla="val 7527"/>
          </a:avLst>
        </a:prstGeom>
        <a:solidFill>
          <a:srgbClr val="009543">
            <a:alpha val="40000"/>
          </a:srgbClr>
        </a:solidFill>
        <a:ln>
          <a:solidFill>
            <a:srgbClr val="009543"/>
          </a:solidFill>
        </a:ln>
        <a:effectLst/>
        <a:scene3d>
          <a:camera prst="orthographicFront"/>
          <a:lightRig rig="threePt" dir="t"/>
        </a:scene3d>
        <a:sp3d>
          <a:bevelT w="165100" prst="coolSlant"/>
        </a:sp3d>
      </dsp:spPr>
      <dsp:style>
        <a:lnRef idx="0">
          <a:scrgbClr r="0" g="0" b="0"/>
        </a:lnRef>
        <a:fillRef idx="1">
          <a:scrgbClr r="0" g="0" b="0"/>
        </a:fillRef>
        <a:effectRef idx="0">
          <a:scrgbClr r="0" g="0" b="0"/>
        </a:effectRef>
        <a:fontRef idx="minor">
          <a:schemeClr val="lt1"/>
        </a:fontRef>
      </dsp:style>
    </dsp:sp>
    <dsp:sp modelId="{5D4B72BE-0D25-4ACA-82FE-6530D9F9B62C}">
      <dsp:nvSpPr>
        <dsp:cNvPr id="0" name=""/>
        <dsp:cNvSpPr/>
      </dsp:nvSpPr>
      <dsp:spPr>
        <a:xfrm>
          <a:off x="284415" y="8"/>
          <a:ext cx="3383633" cy="3383633"/>
        </a:xfrm>
        <a:prstGeom prst="circularArrow">
          <a:avLst>
            <a:gd name="adj1" fmla="val 5984"/>
            <a:gd name="adj2" fmla="val 394124"/>
            <a:gd name="adj3" fmla="val 13313824"/>
            <a:gd name="adj4" fmla="val 10508221"/>
            <a:gd name="adj5" fmla="val 6981"/>
          </a:avLst>
        </a:prstGeom>
        <a:solidFill>
          <a:srgbClr val="009543">
            <a:alpha val="40000"/>
          </a:srgbClr>
        </a:solidFill>
        <a:ln>
          <a:solidFill>
            <a:srgbClr val="009543"/>
          </a:solidFill>
        </a:ln>
        <a:effectLst/>
        <a:scene3d>
          <a:camera prst="orthographicFront"/>
          <a:lightRig rig="threePt" dir="t"/>
        </a:scene3d>
        <a:sp3d>
          <a:bevelT w="165100" prst="coolSlant"/>
        </a:sp3d>
      </dsp:spPr>
      <dsp:style>
        <a:lnRef idx="0">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AFD3BE-6796-4498-8864-CBC052467833}">
      <dsp:nvSpPr>
        <dsp:cNvPr id="0" name=""/>
        <dsp:cNvSpPr/>
      </dsp:nvSpPr>
      <dsp:spPr>
        <a:xfrm>
          <a:off x="2790797" y="2885"/>
          <a:ext cx="3353084" cy="1073523"/>
        </a:xfrm>
        <a:prstGeom prst="roundRect">
          <a:avLst>
            <a:gd name="adj" fmla="val 10000"/>
          </a:avLst>
        </a:prstGeom>
        <a:solidFill>
          <a:srgbClr val="009543"/>
        </a:solidFill>
        <a:ln w="12700" cap="flat" cmpd="sng" algn="ctr">
          <a:solidFill>
            <a:srgbClr val="0033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ct val="35000"/>
            </a:spcAft>
            <a:buNone/>
          </a:pPr>
          <a:r>
            <a:rPr lang="en-US" sz="4000" b="1"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Planning</a:t>
          </a:r>
          <a:endParaRPr lang="en-US" sz="400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a:off x="2822239" y="34327"/>
        <a:ext cx="3290200" cy="1010639"/>
      </dsp:txXfrm>
    </dsp:sp>
    <dsp:sp modelId="{32A59510-1D0C-4D8C-8BE0-4DC6712511B1}">
      <dsp:nvSpPr>
        <dsp:cNvPr id="0" name=""/>
        <dsp:cNvSpPr/>
      </dsp:nvSpPr>
      <dsp:spPr>
        <a:xfrm rot="5400000">
          <a:off x="4266053" y="1103247"/>
          <a:ext cx="402571" cy="483085"/>
        </a:xfrm>
        <a:prstGeom prst="rightArrow">
          <a:avLst>
            <a:gd name="adj1" fmla="val 60000"/>
            <a:gd name="adj2" fmla="val 50000"/>
          </a:avLst>
        </a:prstGeom>
        <a:solidFill>
          <a:srgbClr val="009543">
            <a:alpha val="4000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rot="-5400000">
        <a:off x="4322414" y="1143504"/>
        <a:ext cx="289851" cy="281800"/>
      </dsp:txXfrm>
    </dsp:sp>
    <dsp:sp modelId="{B929514E-281B-44B4-81AB-1EDA7F485162}">
      <dsp:nvSpPr>
        <dsp:cNvPr id="0" name=""/>
        <dsp:cNvSpPr/>
      </dsp:nvSpPr>
      <dsp:spPr>
        <a:xfrm>
          <a:off x="2790797" y="1613171"/>
          <a:ext cx="3353084" cy="1073523"/>
        </a:xfrm>
        <a:prstGeom prst="roundRect">
          <a:avLst>
            <a:gd name="adj" fmla="val 10000"/>
          </a:avLst>
        </a:prstGeom>
        <a:solidFill>
          <a:srgbClr val="009543"/>
        </a:solidFill>
        <a:ln w="12700" cap="flat" cmpd="sng" algn="ctr">
          <a:solidFill>
            <a:srgbClr val="0033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ct val="35000"/>
            </a:spcAft>
            <a:buNone/>
          </a:pPr>
          <a:r>
            <a:rPr lang="en-US" sz="4000" b="1"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Involvement</a:t>
          </a:r>
          <a:endParaRPr lang="en-US" sz="400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a:off x="2822239" y="1644613"/>
        <a:ext cx="3290200" cy="1010639"/>
      </dsp:txXfrm>
    </dsp:sp>
    <dsp:sp modelId="{5F035FC2-C310-433B-A273-1217D837DE34}">
      <dsp:nvSpPr>
        <dsp:cNvPr id="0" name=""/>
        <dsp:cNvSpPr/>
      </dsp:nvSpPr>
      <dsp:spPr>
        <a:xfrm rot="5400000">
          <a:off x="4266053" y="2713533"/>
          <a:ext cx="402571" cy="483085"/>
        </a:xfrm>
        <a:prstGeom prst="rightArrow">
          <a:avLst>
            <a:gd name="adj1" fmla="val 60000"/>
            <a:gd name="adj2" fmla="val 50000"/>
          </a:avLst>
        </a:prstGeom>
        <a:solidFill>
          <a:srgbClr val="009543">
            <a:alpha val="4000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rot="-5400000">
        <a:off x="4322414" y="2753790"/>
        <a:ext cx="289851" cy="281800"/>
      </dsp:txXfrm>
    </dsp:sp>
    <dsp:sp modelId="{C8C26F12-8F07-4CAF-9BD9-CDAC85ED7772}">
      <dsp:nvSpPr>
        <dsp:cNvPr id="0" name=""/>
        <dsp:cNvSpPr/>
      </dsp:nvSpPr>
      <dsp:spPr>
        <a:xfrm>
          <a:off x="2790797" y="3223456"/>
          <a:ext cx="3353084" cy="1073523"/>
        </a:xfrm>
        <a:prstGeom prst="roundRect">
          <a:avLst>
            <a:gd name="adj" fmla="val 10000"/>
          </a:avLst>
        </a:prstGeom>
        <a:solidFill>
          <a:srgbClr val="009543"/>
        </a:solidFill>
        <a:ln w="12700" cap="flat" cmpd="sng" algn="ctr">
          <a:solidFill>
            <a:srgbClr val="0033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ct val="35000"/>
            </a:spcAft>
            <a:buNone/>
          </a:pPr>
          <a:r>
            <a:rPr lang="en-US" sz="40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Balance</a:t>
          </a:r>
          <a:endParaRPr lang="en-US" sz="4000"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a:off x="2822239" y="3254898"/>
        <a:ext cx="3290200" cy="1010639"/>
      </dsp:txXfrm>
    </dsp:sp>
    <dsp:sp modelId="{F6EE0515-5A1C-473E-BE18-F628DC8F43D9}">
      <dsp:nvSpPr>
        <dsp:cNvPr id="0" name=""/>
        <dsp:cNvSpPr/>
      </dsp:nvSpPr>
      <dsp:spPr>
        <a:xfrm rot="5400000">
          <a:off x="4266053" y="4323818"/>
          <a:ext cx="402571" cy="483085"/>
        </a:xfrm>
        <a:prstGeom prst="rightArrow">
          <a:avLst>
            <a:gd name="adj1" fmla="val 60000"/>
            <a:gd name="adj2" fmla="val 50000"/>
          </a:avLst>
        </a:prstGeom>
        <a:solidFill>
          <a:srgbClr val="009543">
            <a:alpha val="4000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rot="-5400000">
        <a:off x="4322414" y="4364075"/>
        <a:ext cx="289851" cy="281800"/>
      </dsp:txXfrm>
    </dsp:sp>
    <dsp:sp modelId="{2F2CD4AF-00F7-4A7B-9082-F598DC3DD386}">
      <dsp:nvSpPr>
        <dsp:cNvPr id="0" name=""/>
        <dsp:cNvSpPr/>
      </dsp:nvSpPr>
      <dsp:spPr>
        <a:xfrm>
          <a:off x="2790797" y="4833742"/>
          <a:ext cx="3353084" cy="1073523"/>
        </a:xfrm>
        <a:prstGeom prst="roundRect">
          <a:avLst>
            <a:gd name="adj" fmla="val 10000"/>
          </a:avLst>
        </a:prstGeom>
        <a:solidFill>
          <a:srgbClr val="009543"/>
        </a:solidFill>
        <a:ln w="12700" cap="flat" cmpd="sng" algn="ctr">
          <a:solidFill>
            <a:srgbClr val="0033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ct val="35000"/>
            </a:spcAft>
            <a:buNone/>
          </a:pPr>
          <a:r>
            <a:rPr lang="en-US" sz="4000" b="1"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Variety</a:t>
          </a:r>
          <a:endParaRPr lang="en-US" sz="4000" kern="1200"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a:off x="2822239" y="4865184"/>
        <a:ext cx="3290200" cy="101063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AEA07E-2E8F-4128-957C-67AC4FDD54AC}">
      <dsp:nvSpPr>
        <dsp:cNvPr id="0" name=""/>
        <dsp:cNvSpPr/>
      </dsp:nvSpPr>
      <dsp:spPr>
        <a:xfrm>
          <a:off x="64417" y="2049"/>
          <a:ext cx="4140798" cy="2484479"/>
        </a:xfrm>
        <a:prstGeom prst="rect">
          <a:avLst/>
        </a:prstGeom>
        <a:solidFill>
          <a:srgbClr val="00954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ct val="35000"/>
            </a:spcAft>
            <a:buNone/>
          </a:pPr>
          <a:r>
            <a:rPr lang="en-US" sz="40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Create a safe and welcoming environment</a:t>
          </a:r>
        </a:p>
      </dsp:txBody>
      <dsp:txXfrm>
        <a:off x="64417" y="2049"/>
        <a:ext cx="4140798" cy="2484479"/>
      </dsp:txXfrm>
    </dsp:sp>
    <dsp:sp modelId="{35A5B374-0382-4A70-BED4-769266AF5821}">
      <dsp:nvSpPr>
        <dsp:cNvPr id="0" name=""/>
        <dsp:cNvSpPr/>
      </dsp:nvSpPr>
      <dsp:spPr>
        <a:xfrm>
          <a:off x="4619295" y="2049"/>
          <a:ext cx="4140798" cy="2484479"/>
        </a:xfrm>
        <a:prstGeom prst="rect">
          <a:avLst/>
        </a:prstGeom>
        <a:solidFill>
          <a:srgbClr val="00954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ct val="35000"/>
            </a:spcAft>
            <a:buNone/>
          </a:pPr>
          <a:r>
            <a:rPr lang="en-US" sz="40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Encourage </a:t>
          </a:r>
          <a:br>
            <a:rPr lang="en-US" sz="40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40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use of parliamentary procedure</a:t>
          </a:r>
        </a:p>
      </dsp:txBody>
      <dsp:txXfrm>
        <a:off x="4619295" y="2049"/>
        <a:ext cx="4140798" cy="2484479"/>
      </dsp:txXfrm>
    </dsp:sp>
    <dsp:sp modelId="{71070681-C750-4B76-8CC2-8CBFCB6CBC33}">
      <dsp:nvSpPr>
        <dsp:cNvPr id="0" name=""/>
        <dsp:cNvSpPr/>
      </dsp:nvSpPr>
      <dsp:spPr>
        <a:xfrm>
          <a:off x="64417" y="2900608"/>
          <a:ext cx="4140798" cy="2484479"/>
        </a:xfrm>
        <a:prstGeom prst="rect">
          <a:avLst/>
        </a:prstGeom>
        <a:solidFill>
          <a:srgbClr val="00954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ct val="35000"/>
            </a:spcAft>
            <a:buNone/>
          </a:pPr>
          <a:r>
            <a:rPr lang="en-US" sz="40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Support democratic participation</a:t>
          </a:r>
        </a:p>
      </dsp:txBody>
      <dsp:txXfrm>
        <a:off x="64417" y="2900608"/>
        <a:ext cx="4140798" cy="2484479"/>
      </dsp:txXfrm>
    </dsp:sp>
    <dsp:sp modelId="{F2781483-D227-4859-BBC5-5423CC4A91EF}">
      <dsp:nvSpPr>
        <dsp:cNvPr id="0" name=""/>
        <dsp:cNvSpPr/>
      </dsp:nvSpPr>
      <dsp:spPr>
        <a:xfrm>
          <a:off x="4619295" y="2900608"/>
          <a:ext cx="4140798" cy="2484479"/>
        </a:xfrm>
        <a:prstGeom prst="rect">
          <a:avLst/>
        </a:prstGeom>
        <a:solidFill>
          <a:srgbClr val="00954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en-US" sz="36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Communicate upcoming events, dates and responsibilities</a:t>
          </a:r>
        </a:p>
      </dsp:txBody>
      <dsp:txXfrm>
        <a:off x="4619295" y="2900608"/>
        <a:ext cx="4140798" cy="248447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58CFE4-71BA-4B20-9B7C-73F033F0E6B5}">
      <dsp:nvSpPr>
        <dsp:cNvPr id="0" name=""/>
        <dsp:cNvSpPr/>
      </dsp:nvSpPr>
      <dsp:spPr>
        <a:xfrm>
          <a:off x="159053" y="472"/>
          <a:ext cx="2666737" cy="1600042"/>
        </a:xfrm>
        <a:prstGeom prst="rect">
          <a:avLst/>
        </a:prstGeom>
        <a:solidFill>
          <a:srgbClr val="00954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Attend club meetings, activities, and events</a:t>
          </a:r>
        </a:p>
      </dsp:txBody>
      <dsp:txXfrm>
        <a:off x="159053" y="472"/>
        <a:ext cx="2666737" cy="1600042"/>
      </dsp:txXfrm>
    </dsp:sp>
    <dsp:sp modelId="{8BB6857F-BE44-496B-81A3-B2B505B2434E}">
      <dsp:nvSpPr>
        <dsp:cNvPr id="0" name=""/>
        <dsp:cNvSpPr/>
      </dsp:nvSpPr>
      <dsp:spPr>
        <a:xfrm>
          <a:off x="3092464" y="472"/>
          <a:ext cx="2666737" cy="1600042"/>
        </a:xfrm>
        <a:prstGeom prst="rect">
          <a:avLst/>
        </a:prstGeom>
        <a:solidFill>
          <a:srgbClr val="00954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Attendance policy</a:t>
          </a:r>
        </a:p>
      </dsp:txBody>
      <dsp:txXfrm>
        <a:off x="3092464" y="472"/>
        <a:ext cx="2666737" cy="1600042"/>
      </dsp:txXfrm>
    </dsp:sp>
    <dsp:sp modelId="{ACE557BC-0D64-4B41-B737-61571F87DFEA}">
      <dsp:nvSpPr>
        <dsp:cNvPr id="0" name=""/>
        <dsp:cNvSpPr/>
      </dsp:nvSpPr>
      <dsp:spPr>
        <a:xfrm>
          <a:off x="6025875" y="472"/>
          <a:ext cx="2666737" cy="1600042"/>
        </a:xfrm>
        <a:prstGeom prst="rect">
          <a:avLst/>
        </a:prstGeom>
        <a:solidFill>
          <a:srgbClr val="00954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4-H Projects</a:t>
          </a:r>
        </a:p>
      </dsp:txBody>
      <dsp:txXfrm>
        <a:off x="6025875" y="472"/>
        <a:ext cx="2666737" cy="1600042"/>
      </dsp:txXfrm>
    </dsp:sp>
    <dsp:sp modelId="{1B9DC83A-32EA-4818-9F33-43F1CBBDB69D}">
      <dsp:nvSpPr>
        <dsp:cNvPr id="0" name=""/>
        <dsp:cNvSpPr/>
      </dsp:nvSpPr>
      <dsp:spPr>
        <a:xfrm>
          <a:off x="159053" y="1867188"/>
          <a:ext cx="2666737" cy="1600042"/>
        </a:xfrm>
        <a:prstGeom prst="rect">
          <a:avLst/>
        </a:prstGeom>
        <a:solidFill>
          <a:srgbClr val="00954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Accurate recordkeeping</a:t>
          </a:r>
        </a:p>
      </dsp:txBody>
      <dsp:txXfrm>
        <a:off x="159053" y="1867188"/>
        <a:ext cx="2666737" cy="1600042"/>
      </dsp:txXfrm>
    </dsp:sp>
    <dsp:sp modelId="{C080FEC0-D17D-4676-AB5C-B29F70838C88}">
      <dsp:nvSpPr>
        <dsp:cNvPr id="0" name=""/>
        <dsp:cNvSpPr/>
      </dsp:nvSpPr>
      <dsp:spPr>
        <a:xfrm>
          <a:off x="3092464" y="1867188"/>
          <a:ext cx="2666737" cy="1600042"/>
        </a:xfrm>
        <a:prstGeom prst="rect">
          <a:avLst/>
        </a:prstGeom>
        <a:solidFill>
          <a:srgbClr val="00954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Fund-raisers, special activities, community service, and refreshments. </a:t>
          </a:r>
        </a:p>
      </dsp:txBody>
      <dsp:txXfrm>
        <a:off x="3092464" y="1867188"/>
        <a:ext cx="2666737" cy="1600042"/>
      </dsp:txXfrm>
    </dsp:sp>
    <dsp:sp modelId="{87358258-FC70-4983-ADE6-546DF31D5A3A}">
      <dsp:nvSpPr>
        <dsp:cNvPr id="0" name=""/>
        <dsp:cNvSpPr/>
      </dsp:nvSpPr>
      <dsp:spPr>
        <a:xfrm>
          <a:off x="6025875" y="1867188"/>
          <a:ext cx="2666737" cy="1600042"/>
        </a:xfrm>
        <a:prstGeom prst="rect">
          <a:avLst/>
        </a:prstGeom>
        <a:solidFill>
          <a:srgbClr val="00954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Planning, organizing, financial responsibilities, and other life-skills.</a:t>
          </a:r>
        </a:p>
      </dsp:txBody>
      <dsp:txXfrm>
        <a:off x="6025875" y="1867188"/>
        <a:ext cx="2666737" cy="1600042"/>
      </dsp:txXfrm>
    </dsp:sp>
    <dsp:sp modelId="{ECC146D6-036F-4F3C-9D8B-301C5A1D48C6}">
      <dsp:nvSpPr>
        <dsp:cNvPr id="0" name=""/>
        <dsp:cNvSpPr/>
      </dsp:nvSpPr>
      <dsp:spPr>
        <a:xfrm>
          <a:off x="1625758" y="3733904"/>
          <a:ext cx="2666737" cy="1600042"/>
        </a:xfrm>
        <a:prstGeom prst="rect">
          <a:avLst/>
        </a:prstGeom>
        <a:solidFill>
          <a:srgbClr val="00954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Good sportsmanship, respect, and cooperation.</a:t>
          </a:r>
        </a:p>
      </dsp:txBody>
      <dsp:txXfrm>
        <a:off x="1625758" y="3733904"/>
        <a:ext cx="2666737" cy="1600042"/>
      </dsp:txXfrm>
    </dsp:sp>
    <dsp:sp modelId="{B98E6A86-0A13-47C7-BC3B-16F8DD4DA605}">
      <dsp:nvSpPr>
        <dsp:cNvPr id="0" name=""/>
        <dsp:cNvSpPr/>
      </dsp:nvSpPr>
      <dsp:spPr>
        <a:xfrm>
          <a:off x="4559169" y="3733904"/>
          <a:ext cx="2666737" cy="1600042"/>
        </a:xfrm>
        <a:prstGeom prst="rect">
          <a:avLst/>
        </a:prstGeom>
        <a:solidFill>
          <a:srgbClr val="00954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Workshops, leadership retreats, competitions</a:t>
          </a:r>
        </a:p>
      </dsp:txBody>
      <dsp:txXfrm>
        <a:off x="4559169" y="3733904"/>
        <a:ext cx="2666737" cy="160004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8642E3-60CD-49FF-A0ED-67E1F081F094}">
      <dsp:nvSpPr>
        <dsp:cNvPr id="0" name=""/>
        <dsp:cNvSpPr/>
      </dsp:nvSpPr>
      <dsp:spPr>
        <a:xfrm>
          <a:off x="0" y="0"/>
          <a:ext cx="8657654" cy="1465340"/>
        </a:xfrm>
        <a:prstGeom prst="rect">
          <a:avLst/>
        </a:prstGeom>
        <a:solidFill>
          <a:srgbClr val="009543"/>
        </a:solidFill>
        <a:ln>
          <a:noFill/>
        </a:ln>
        <a:effectLst/>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US" sz="33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All 4-H members are required to meet the following minimum standards each year: </a:t>
          </a:r>
        </a:p>
      </dsp:txBody>
      <dsp:txXfrm>
        <a:off x="0" y="0"/>
        <a:ext cx="8657654" cy="1465340"/>
      </dsp:txXfrm>
    </dsp:sp>
    <dsp:sp modelId="{3EAC17D4-E882-457C-8AED-1635D79EF396}">
      <dsp:nvSpPr>
        <dsp:cNvPr id="0" name=""/>
        <dsp:cNvSpPr/>
      </dsp:nvSpPr>
      <dsp:spPr>
        <a:xfrm>
          <a:off x="0" y="1465340"/>
          <a:ext cx="2164413" cy="3077215"/>
        </a:xfrm>
        <a:prstGeom prst="rect">
          <a:avLst/>
        </a:prstGeom>
        <a:solidFill>
          <a:srgbClr val="00954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US" sz="25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1. Adhere to the expectations of the New Mexico 4-H Code of Conduct.</a:t>
          </a:r>
        </a:p>
      </dsp:txBody>
      <dsp:txXfrm>
        <a:off x="0" y="1465340"/>
        <a:ext cx="2164413" cy="3077215"/>
      </dsp:txXfrm>
    </dsp:sp>
    <dsp:sp modelId="{1DD33E3C-F6E3-4217-8A5A-68059D06745E}">
      <dsp:nvSpPr>
        <dsp:cNvPr id="0" name=""/>
        <dsp:cNvSpPr/>
      </dsp:nvSpPr>
      <dsp:spPr>
        <a:xfrm>
          <a:off x="2164413" y="1465340"/>
          <a:ext cx="2164413" cy="3077215"/>
        </a:xfrm>
        <a:prstGeom prst="rect">
          <a:avLst/>
        </a:prstGeom>
        <a:solidFill>
          <a:srgbClr val="00954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US" sz="25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2. Complete a 4-H project doing one’s own work with minimal assistance from parents or others.</a:t>
          </a:r>
        </a:p>
      </dsp:txBody>
      <dsp:txXfrm>
        <a:off x="2164413" y="1465340"/>
        <a:ext cx="2164413" cy="3077215"/>
      </dsp:txXfrm>
    </dsp:sp>
    <dsp:sp modelId="{64EEF162-4640-4B95-898C-3CEEE0D2E49D}">
      <dsp:nvSpPr>
        <dsp:cNvPr id="0" name=""/>
        <dsp:cNvSpPr/>
      </dsp:nvSpPr>
      <dsp:spPr>
        <a:xfrm>
          <a:off x="4328827" y="1465340"/>
          <a:ext cx="2164413" cy="3077215"/>
        </a:xfrm>
        <a:prstGeom prst="rect">
          <a:avLst/>
        </a:prstGeom>
        <a:solidFill>
          <a:srgbClr val="00954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US" sz="25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3. Give a club or county 4-H public presentation for each project enrolled in.</a:t>
          </a:r>
        </a:p>
      </dsp:txBody>
      <dsp:txXfrm>
        <a:off x="4328827" y="1465340"/>
        <a:ext cx="2164413" cy="3077215"/>
      </dsp:txXfrm>
    </dsp:sp>
    <dsp:sp modelId="{A8483CA7-55AE-461C-B894-5613114693D5}">
      <dsp:nvSpPr>
        <dsp:cNvPr id="0" name=""/>
        <dsp:cNvSpPr/>
      </dsp:nvSpPr>
      <dsp:spPr>
        <a:xfrm>
          <a:off x="6493240" y="1465340"/>
          <a:ext cx="2164413" cy="3077215"/>
        </a:xfrm>
        <a:prstGeom prst="rect">
          <a:avLst/>
        </a:prstGeom>
        <a:solidFill>
          <a:srgbClr val="00954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US" sz="2500" b="1" kern="1200" dirty="0">
              <a:ln>
                <a:solidFill>
                  <a:srgbClr val="0033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4. Complete a 4-H record book and turn it in to your community club leader.</a:t>
          </a:r>
        </a:p>
      </dsp:txBody>
      <dsp:txXfrm>
        <a:off x="6493240" y="1465340"/>
        <a:ext cx="2164413" cy="3077215"/>
      </dsp:txXfrm>
    </dsp:sp>
    <dsp:sp modelId="{87687B89-223C-4333-8167-31E7714B3F92}">
      <dsp:nvSpPr>
        <dsp:cNvPr id="0" name=""/>
        <dsp:cNvSpPr/>
      </dsp:nvSpPr>
      <dsp:spPr>
        <a:xfrm>
          <a:off x="0" y="4542556"/>
          <a:ext cx="8657654" cy="341912"/>
        </a:xfrm>
        <a:prstGeom prst="rect">
          <a:avLst/>
        </a:prstGeom>
        <a:solidFill>
          <a:srgbClr val="009543"/>
        </a:solidFill>
        <a:ln>
          <a:noFill/>
        </a:ln>
        <a:effectLst/>
      </dsp:spPr>
      <dsp:style>
        <a:lnRef idx="0">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5EB727-D82D-4AF8-A7B5-D07FE45E1A1D}">
      <dsp:nvSpPr>
        <dsp:cNvPr id="0" name=""/>
        <dsp:cNvSpPr/>
      </dsp:nvSpPr>
      <dsp:spPr>
        <a:xfrm>
          <a:off x="168178" y="272"/>
          <a:ext cx="3607069" cy="1803534"/>
        </a:xfrm>
        <a:prstGeom prst="roundRect">
          <a:avLst>
            <a:gd name="adj" fmla="val 10000"/>
          </a:avLst>
        </a:prstGeom>
        <a:solidFill>
          <a:srgbClr val="00954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48260" rIns="72390" bIns="48260" numCol="1" spcCol="1270" anchor="ctr" anchorCtr="0">
          <a:noAutofit/>
        </a:bodyPr>
        <a:lstStyle/>
        <a:p>
          <a:pPr marL="0" lvl="0" indent="0" algn="ctr" defTabSz="1689100" rtl="0">
            <a:lnSpc>
              <a:spcPct val="90000"/>
            </a:lnSpc>
            <a:spcBef>
              <a:spcPct val="0"/>
            </a:spcBef>
            <a:spcAft>
              <a:spcPct val="35000"/>
            </a:spcAft>
            <a:buNone/>
          </a:pPr>
          <a:r>
            <a:rPr lang="en-US" sz="3800" kern="1200" dirty="0"/>
            <a:t>“Lending your hands to larger service” </a:t>
          </a:r>
        </a:p>
      </dsp:txBody>
      <dsp:txXfrm>
        <a:off x="221002" y="53096"/>
        <a:ext cx="3501421" cy="1697886"/>
      </dsp:txXfrm>
    </dsp:sp>
    <dsp:sp modelId="{05017835-DC06-4E5E-8348-1143D966BBDD}">
      <dsp:nvSpPr>
        <dsp:cNvPr id="0" name=""/>
        <dsp:cNvSpPr/>
      </dsp:nvSpPr>
      <dsp:spPr>
        <a:xfrm>
          <a:off x="528885" y="1803807"/>
          <a:ext cx="360706" cy="1352650"/>
        </a:xfrm>
        <a:custGeom>
          <a:avLst/>
          <a:gdLst/>
          <a:ahLst/>
          <a:cxnLst/>
          <a:rect l="0" t="0" r="0" b="0"/>
          <a:pathLst>
            <a:path>
              <a:moveTo>
                <a:pt x="0" y="0"/>
              </a:moveTo>
              <a:lnTo>
                <a:pt x="0" y="1352650"/>
              </a:lnTo>
              <a:lnTo>
                <a:pt x="360706" y="1352650"/>
              </a:lnTo>
            </a:path>
          </a:pathLst>
        </a:custGeom>
        <a:noFill/>
        <a:ln w="12700" cap="flat" cmpd="sng" algn="ctr">
          <a:solidFill>
            <a:srgbClr val="009543"/>
          </a:solidFill>
          <a:prstDash val="solid"/>
          <a:miter lim="800000"/>
        </a:ln>
        <a:effectLst/>
      </dsp:spPr>
      <dsp:style>
        <a:lnRef idx="2">
          <a:scrgbClr r="0" g="0" b="0"/>
        </a:lnRef>
        <a:fillRef idx="0">
          <a:scrgbClr r="0" g="0" b="0"/>
        </a:fillRef>
        <a:effectRef idx="0">
          <a:scrgbClr r="0" g="0" b="0"/>
        </a:effectRef>
        <a:fontRef idx="minor"/>
      </dsp:style>
    </dsp:sp>
    <dsp:sp modelId="{6F718C02-76F2-4BBF-89B1-A7D3F01F39DA}">
      <dsp:nvSpPr>
        <dsp:cNvPr id="0" name=""/>
        <dsp:cNvSpPr/>
      </dsp:nvSpPr>
      <dsp:spPr>
        <a:xfrm>
          <a:off x="889592" y="2254690"/>
          <a:ext cx="2885655" cy="1803534"/>
        </a:xfrm>
        <a:prstGeom prst="roundRect">
          <a:avLst>
            <a:gd name="adj" fmla="val 10000"/>
          </a:avLst>
        </a:prstGeom>
        <a:solidFill>
          <a:schemeClr val="lt1">
            <a:alpha val="90000"/>
            <a:hueOff val="0"/>
            <a:satOff val="0"/>
            <a:lumOff val="0"/>
            <a:alphaOff val="0"/>
          </a:schemeClr>
        </a:solidFill>
        <a:ln w="12700" cap="flat" cmpd="sng" algn="ctr">
          <a:solidFill>
            <a:srgbClr val="009543"/>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48260" rIns="72390" bIns="48260" numCol="1" spcCol="1270" anchor="ctr" anchorCtr="0">
          <a:noAutofit/>
        </a:bodyPr>
        <a:lstStyle/>
        <a:p>
          <a:pPr marL="0" lvl="0" indent="0" algn="ctr" defTabSz="1689100" rtl="0">
            <a:lnSpc>
              <a:spcPct val="90000"/>
            </a:lnSpc>
            <a:spcBef>
              <a:spcPct val="0"/>
            </a:spcBef>
            <a:spcAft>
              <a:spcPct val="35000"/>
            </a:spcAft>
            <a:buNone/>
          </a:pPr>
          <a:r>
            <a:rPr lang="en-US" sz="3800" kern="1200" dirty="0"/>
            <a:t>Community service projects </a:t>
          </a:r>
        </a:p>
      </dsp:txBody>
      <dsp:txXfrm>
        <a:off x="942416" y="2307514"/>
        <a:ext cx="2780007" cy="1697886"/>
      </dsp:txXfrm>
    </dsp:sp>
    <dsp:sp modelId="{28694D21-993A-476D-951C-2F63E8479AE4}">
      <dsp:nvSpPr>
        <dsp:cNvPr id="0" name=""/>
        <dsp:cNvSpPr/>
      </dsp:nvSpPr>
      <dsp:spPr>
        <a:xfrm>
          <a:off x="4677015" y="272"/>
          <a:ext cx="3607069" cy="1803534"/>
        </a:xfrm>
        <a:prstGeom prst="roundRect">
          <a:avLst>
            <a:gd name="adj" fmla="val 10000"/>
          </a:avLst>
        </a:prstGeom>
        <a:solidFill>
          <a:srgbClr val="00954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48260" rIns="72390" bIns="48260" numCol="1" spcCol="1270" anchor="ctr" anchorCtr="0">
          <a:noAutofit/>
        </a:bodyPr>
        <a:lstStyle/>
        <a:p>
          <a:pPr marL="0" lvl="0" indent="0" algn="ctr" defTabSz="1689100" rtl="0">
            <a:lnSpc>
              <a:spcPct val="90000"/>
            </a:lnSpc>
            <a:spcBef>
              <a:spcPct val="0"/>
            </a:spcBef>
            <a:spcAft>
              <a:spcPct val="35000"/>
            </a:spcAft>
            <a:buNone/>
          </a:pPr>
          <a:r>
            <a:rPr lang="en-US" sz="3800" kern="1200" dirty="0"/>
            <a:t>“Learning by Doing” </a:t>
          </a:r>
        </a:p>
      </dsp:txBody>
      <dsp:txXfrm>
        <a:off x="4729839" y="53096"/>
        <a:ext cx="3501421" cy="1697886"/>
      </dsp:txXfrm>
    </dsp:sp>
    <dsp:sp modelId="{FB550C67-A17C-489D-8A58-9B224F03FE25}">
      <dsp:nvSpPr>
        <dsp:cNvPr id="0" name=""/>
        <dsp:cNvSpPr/>
      </dsp:nvSpPr>
      <dsp:spPr>
        <a:xfrm>
          <a:off x="5037722" y="1803807"/>
          <a:ext cx="360706" cy="1352650"/>
        </a:xfrm>
        <a:custGeom>
          <a:avLst/>
          <a:gdLst/>
          <a:ahLst/>
          <a:cxnLst/>
          <a:rect l="0" t="0" r="0" b="0"/>
          <a:pathLst>
            <a:path>
              <a:moveTo>
                <a:pt x="0" y="0"/>
              </a:moveTo>
              <a:lnTo>
                <a:pt x="0" y="1352650"/>
              </a:lnTo>
              <a:lnTo>
                <a:pt x="360706" y="1352650"/>
              </a:lnTo>
            </a:path>
          </a:pathLst>
        </a:custGeom>
        <a:noFill/>
        <a:ln w="12700" cap="flat" cmpd="sng" algn="ctr">
          <a:solidFill>
            <a:srgbClr val="009543"/>
          </a:solidFill>
          <a:prstDash val="solid"/>
          <a:miter lim="800000"/>
        </a:ln>
        <a:effectLst/>
      </dsp:spPr>
      <dsp:style>
        <a:lnRef idx="2">
          <a:scrgbClr r="0" g="0" b="0"/>
        </a:lnRef>
        <a:fillRef idx="0">
          <a:scrgbClr r="0" g="0" b="0"/>
        </a:fillRef>
        <a:effectRef idx="0">
          <a:scrgbClr r="0" g="0" b="0"/>
        </a:effectRef>
        <a:fontRef idx="minor"/>
      </dsp:style>
    </dsp:sp>
    <dsp:sp modelId="{9ED2904C-7EFB-45FB-9463-94595C434601}">
      <dsp:nvSpPr>
        <dsp:cNvPr id="0" name=""/>
        <dsp:cNvSpPr/>
      </dsp:nvSpPr>
      <dsp:spPr>
        <a:xfrm>
          <a:off x="5398429" y="2254690"/>
          <a:ext cx="2885655" cy="1803534"/>
        </a:xfrm>
        <a:prstGeom prst="roundRect">
          <a:avLst>
            <a:gd name="adj" fmla="val 10000"/>
          </a:avLst>
        </a:prstGeom>
        <a:solidFill>
          <a:schemeClr val="lt1">
            <a:alpha val="90000"/>
            <a:hueOff val="0"/>
            <a:satOff val="0"/>
            <a:lumOff val="0"/>
            <a:alphaOff val="0"/>
          </a:schemeClr>
        </a:solidFill>
        <a:ln w="12700" cap="flat" cmpd="sng" algn="ctr">
          <a:solidFill>
            <a:srgbClr val="009543"/>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48260" rIns="72390" bIns="48260" numCol="1" spcCol="1270" anchor="ctr" anchorCtr="0">
          <a:noAutofit/>
        </a:bodyPr>
        <a:lstStyle/>
        <a:p>
          <a:pPr marL="0" lvl="0" indent="0" algn="ctr" defTabSz="1689100" rtl="0">
            <a:lnSpc>
              <a:spcPct val="90000"/>
            </a:lnSpc>
            <a:spcBef>
              <a:spcPct val="0"/>
            </a:spcBef>
            <a:spcAft>
              <a:spcPct val="35000"/>
            </a:spcAft>
            <a:buNone/>
          </a:pPr>
          <a:r>
            <a:rPr lang="en-US" sz="3800" kern="1200"/>
            <a:t>Service-learning projects.</a:t>
          </a:r>
        </a:p>
      </dsp:txBody>
      <dsp:txXfrm>
        <a:off x="5451253" y="2307514"/>
        <a:ext cx="2780007" cy="1697886"/>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849AB9-87FD-014B-A09C-DC208B332328}" type="datetimeFigureOut">
              <a:rPr lang="en-US" smtClean="0"/>
              <a:t>11/30/20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65C819-F2F5-B540-9058-DAE7E86675A7}" type="slidenum">
              <a:rPr lang="en-US" smtClean="0"/>
              <a:t>‹#›</a:t>
            </a:fld>
            <a:endParaRPr lang="en-US"/>
          </a:p>
        </p:txBody>
      </p:sp>
    </p:spTree>
    <p:extLst>
      <p:ext uri="{BB962C8B-B14F-4D97-AF65-F5344CB8AC3E}">
        <p14:creationId xmlns:p14="http://schemas.microsoft.com/office/powerpoint/2010/main" val="703954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65C819-F2F5-B540-9058-DAE7E86675A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752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Script notes: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a:t>Who Leads the Club Meetings?</a:t>
            </a:r>
          </a:p>
          <a:p>
            <a:r>
              <a:rPr lang="en-US" sz="1200" i="1" dirty="0"/>
              <a:t>Youth with the guidance of the club leader.  </a:t>
            </a:r>
          </a:p>
          <a:p>
            <a:r>
              <a:rPr lang="en-US" sz="1200" i="1" dirty="0"/>
              <a:t>Planning meetings with youth club leadership is key in successful youth led meetings.</a:t>
            </a:r>
          </a:p>
          <a:p>
            <a:endParaRPr lang="en-US" dirty="0"/>
          </a:p>
        </p:txBody>
      </p:sp>
      <p:sp>
        <p:nvSpPr>
          <p:cNvPr id="4" name="Slide Number Placeholder 3"/>
          <p:cNvSpPr>
            <a:spLocks noGrp="1"/>
          </p:cNvSpPr>
          <p:nvPr>
            <p:ph type="sldNum" sz="quarter" idx="10"/>
          </p:nvPr>
        </p:nvSpPr>
        <p:spPr/>
        <p:txBody>
          <a:bodyPr/>
          <a:lstStyle/>
          <a:p>
            <a:fld id="{EB65C819-F2F5-B540-9058-DAE7E86675A7}" type="slidenum">
              <a:rPr lang="en-US" smtClean="0"/>
              <a:t>10</a:t>
            </a:fld>
            <a:endParaRPr lang="en-US"/>
          </a:p>
        </p:txBody>
      </p:sp>
    </p:spTree>
    <p:extLst>
      <p:ext uri="{BB962C8B-B14F-4D97-AF65-F5344CB8AC3E}">
        <p14:creationId xmlns:p14="http://schemas.microsoft.com/office/powerpoint/2010/main" val="10885730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Script notes:</a:t>
            </a:r>
          </a:p>
          <a:p>
            <a:r>
              <a:rPr lang="en-US" b="0" i="1" dirty="0"/>
              <a:t>Club meetings are generally ¼ Business, ½ Education and ¼ Recreation</a:t>
            </a:r>
          </a:p>
          <a:p>
            <a:r>
              <a:rPr lang="en-US" sz="1200" b="0" i="1" u="none" strike="noStrike" kern="1200" baseline="0" dirty="0">
                <a:solidFill>
                  <a:schemeClr val="tx1"/>
                </a:solidFill>
                <a:latin typeface="+mn-lt"/>
                <a:ea typeface="+mn-ea"/>
                <a:cs typeface="+mn-cs"/>
              </a:rPr>
              <a:t>Fun and Effective 4-H Meetings </a:t>
            </a:r>
          </a:p>
          <a:p>
            <a:r>
              <a:rPr lang="en-US" sz="1200" b="0" i="1" u="none" strike="noStrike" kern="1200" baseline="0" dirty="0">
                <a:solidFill>
                  <a:schemeClr val="tx1"/>
                </a:solidFill>
                <a:latin typeface="+mn-lt"/>
                <a:ea typeface="+mn-ea"/>
                <a:cs typeface="+mn-cs"/>
              </a:rPr>
              <a:t>A 4-H club is an important environment that provides opportunities for youth to experience: BELONGING in a group, MASTERING skills, Being GENEROUS, and Becoming INDEPENDENT. </a:t>
            </a:r>
          </a:p>
          <a:p>
            <a:r>
              <a:rPr lang="en-US" sz="1200" b="0" i="1" u="none" strike="noStrike" kern="1200" baseline="0" dirty="0">
                <a:solidFill>
                  <a:schemeClr val="tx1"/>
                </a:solidFill>
                <a:latin typeface="+mn-lt"/>
                <a:ea typeface="+mn-ea"/>
                <a:cs typeface="+mn-cs"/>
              </a:rPr>
              <a:t>These are the four concepts of positive youth development. </a:t>
            </a:r>
          </a:p>
          <a:p>
            <a:pPr lvl="0">
              <a:buNone/>
            </a:pPr>
            <a:r>
              <a:rPr lang="en-US" b="0" i="1" u="sng" dirty="0"/>
              <a:t>BUSINESS</a:t>
            </a:r>
            <a:br>
              <a:rPr lang="en-US" b="0" i="1" dirty="0"/>
            </a:br>
            <a:r>
              <a:rPr lang="en-US" b="0" i="1" dirty="0"/>
              <a:t>15-30 MINUTES 	</a:t>
            </a:r>
          </a:p>
          <a:p>
            <a:pPr lvl="1">
              <a:buChar char="•"/>
            </a:pPr>
            <a:r>
              <a:rPr lang="en-US" b="0" i="1" dirty="0"/>
              <a:t>Time to make decisions 	</a:t>
            </a:r>
          </a:p>
          <a:p>
            <a:pPr lvl="1">
              <a:buChar char="•"/>
            </a:pPr>
            <a:r>
              <a:rPr lang="en-US" b="0" i="1" dirty="0"/>
              <a:t>and lead. 	</a:t>
            </a:r>
          </a:p>
          <a:p>
            <a:pPr lvl="1">
              <a:buChar char="•"/>
            </a:pPr>
            <a:r>
              <a:rPr lang="en-US" b="0" i="1" dirty="0"/>
              <a:t>Introduce guests 	</a:t>
            </a:r>
          </a:p>
          <a:p>
            <a:pPr lvl="1">
              <a:buChar char="•"/>
            </a:pPr>
            <a:r>
              <a:rPr lang="en-US" b="0" i="1" dirty="0"/>
              <a:t>Read minutes 	</a:t>
            </a:r>
          </a:p>
          <a:p>
            <a:pPr lvl="1">
              <a:buChar char="•"/>
            </a:pPr>
            <a:r>
              <a:rPr lang="en-US" b="0" i="1" dirty="0"/>
              <a:t>Review treasurer’s report 	</a:t>
            </a:r>
          </a:p>
          <a:p>
            <a:pPr lvl="1">
              <a:buChar char="•"/>
            </a:pPr>
            <a:r>
              <a:rPr lang="en-US" b="0" i="1" dirty="0"/>
              <a:t>Give committee reports 	</a:t>
            </a:r>
          </a:p>
          <a:p>
            <a:pPr lvl="1">
              <a:buChar char="•"/>
            </a:pPr>
            <a:r>
              <a:rPr lang="en-US" b="0" i="1" dirty="0"/>
              <a:t>Vote </a:t>
            </a:r>
          </a:p>
          <a:p>
            <a:pPr lvl="0"/>
            <a:r>
              <a:rPr lang="en-US" b="0" i="1" u="sng" dirty="0"/>
              <a:t>EDUCATION 30-60 MINUTES</a:t>
            </a:r>
            <a:r>
              <a:rPr lang="en-US" b="0" i="1" dirty="0"/>
              <a:t>	</a:t>
            </a:r>
          </a:p>
          <a:p>
            <a:pPr lvl="1">
              <a:buChar char="•"/>
            </a:pPr>
            <a:r>
              <a:rPr lang="en-US" b="0" i="1" dirty="0"/>
              <a:t>Time to learn-by-doing </a:t>
            </a:r>
          </a:p>
          <a:p>
            <a:pPr lvl="1">
              <a:buChar char="•"/>
            </a:pPr>
            <a:r>
              <a:rPr lang="en-US" b="0" i="1" dirty="0"/>
              <a:t>Public speaking </a:t>
            </a:r>
          </a:p>
          <a:p>
            <a:pPr lvl="1">
              <a:buChar char="•"/>
            </a:pPr>
            <a:r>
              <a:rPr lang="en-US" b="0" i="1" dirty="0"/>
              <a:t>Demonstrations/ Illustrated Talks </a:t>
            </a:r>
          </a:p>
          <a:p>
            <a:pPr lvl="1">
              <a:buChar char="•"/>
            </a:pPr>
            <a:r>
              <a:rPr lang="en-US" b="0" i="1" dirty="0"/>
              <a:t>Community service 	</a:t>
            </a:r>
          </a:p>
          <a:p>
            <a:pPr lvl="1">
              <a:buChar char="•"/>
            </a:pPr>
            <a:r>
              <a:rPr lang="en-US" b="0" i="1" dirty="0"/>
              <a:t>Self-evaluation 	</a:t>
            </a:r>
          </a:p>
          <a:p>
            <a:pPr lvl="1">
              <a:buChar char="•"/>
            </a:pPr>
            <a:r>
              <a:rPr lang="en-US" b="0" i="1" dirty="0"/>
              <a:t>Peer evaluation 	</a:t>
            </a:r>
          </a:p>
          <a:p>
            <a:pPr lvl="1">
              <a:buChar char="•"/>
            </a:pPr>
            <a:r>
              <a:rPr lang="en-US" b="0" i="1" dirty="0"/>
              <a:t>Product comparisons 	</a:t>
            </a:r>
          </a:p>
          <a:p>
            <a:pPr lvl="1">
              <a:buChar char="•"/>
            </a:pPr>
            <a:r>
              <a:rPr lang="en-US" b="0" i="1" dirty="0"/>
              <a:t>Project lessons 	</a:t>
            </a:r>
          </a:p>
          <a:p>
            <a:pPr lvl="1">
              <a:buChar char="•"/>
            </a:pPr>
            <a:r>
              <a:rPr lang="en-US" b="0" i="1" dirty="0"/>
              <a:t>Guest speakers or tours </a:t>
            </a:r>
          </a:p>
          <a:p>
            <a:pPr lvl="0" rtl="0">
              <a:buNone/>
            </a:pPr>
            <a:r>
              <a:rPr lang="en-US" b="0" i="1" u="sng" dirty="0"/>
              <a:t>RECREATION</a:t>
            </a:r>
            <a:br>
              <a:rPr lang="en-US" b="0" i="1" dirty="0"/>
            </a:br>
            <a:r>
              <a:rPr lang="en-US" b="0" i="1" dirty="0"/>
              <a:t>15-30 MINUTES 		</a:t>
            </a:r>
          </a:p>
          <a:p>
            <a:pPr lvl="1" rtl="0">
              <a:buChar char="•"/>
            </a:pPr>
            <a:r>
              <a:rPr lang="en-US" b="0" i="1" dirty="0"/>
              <a:t>Time to interact.. 	</a:t>
            </a:r>
          </a:p>
          <a:p>
            <a:pPr lvl="1" rtl="0">
              <a:buChar char="•"/>
            </a:pPr>
            <a:r>
              <a:rPr lang="en-US" b="0" i="1" dirty="0"/>
              <a:t>Include everyone in snack 		</a:t>
            </a:r>
          </a:p>
          <a:p>
            <a:pPr lvl="1" rtl="0">
              <a:buChar char="•"/>
            </a:pPr>
            <a:r>
              <a:rPr lang="en-US" b="0" i="1" dirty="0"/>
              <a:t>preparation, door prizes, games, skits, songs, or videos. 	</a:t>
            </a:r>
          </a:p>
          <a:p>
            <a:pPr lvl="0" rtl="0"/>
            <a:r>
              <a:rPr lang="en-US" b="1" dirty="0"/>
              <a:t>	</a:t>
            </a:r>
            <a:endParaRPr lang="en-US" dirty="0"/>
          </a:p>
          <a:p>
            <a:pPr lvl="1">
              <a:buNone/>
            </a:pPr>
            <a:endParaRPr lang="en-US" dirty="0"/>
          </a:p>
          <a:p>
            <a:pPr lvl="1">
              <a:buNone/>
            </a:pPr>
            <a:endParaRPr lang="en-US" dirty="0"/>
          </a:p>
          <a:p>
            <a:endParaRPr lang="en-US" dirty="0"/>
          </a:p>
        </p:txBody>
      </p:sp>
      <p:sp>
        <p:nvSpPr>
          <p:cNvPr id="4" name="Slide Number Placeholder 3"/>
          <p:cNvSpPr>
            <a:spLocks noGrp="1"/>
          </p:cNvSpPr>
          <p:nvPr>
            <p:ph type="sldNum" sz="quarter" idx="5"/>
          </p:nvPr>
        </p:nvSpPr>
        <p:spPr/>
        <p:txBody>
          <a:bodyPr/>
          <a:lstStyle/>
          <a:p>
            <a:fld id="{FFE0DDE1-55FF-C043-AF6D-722A2EB3DB6E}" type="slidenum">
              <a:rPr lang="en-US" smtClean="0"/>
              <a:t>11</a:t>
            </a:fld>
            <a:endParaRPr lang="en-US"/>
          </a:p>
        </p:txBody>
      </p:sp>
    </p:spTree>
    <p:extLst>
      <p:ext uri="{BB962C8B-B14F-4D97-AF65-F5344CB8AC3E}">
        <p14:creationId xmlns:p14="http://schemas.microsoft.com/office/powerpoint/2010/main" val="10681167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65C819-F2F5-B540-9058-DAE7E86675A7}" type="slidenum">
              <a:rPr lang="en-US" smtClean="0"/>
              <a:t>12</a:t>
            </a:fld>
            <a:endParaRPr lang="en-US"/>
          </a:p>
        </p:txBody>
      </p:sp>
    </p:spTree>
    <p:extLst>
      <p:ext uri="{BB962C8B-B14F-4D97-AF65-F5344CB8AC3E}">
        <p14:creationId xmlns:p14="http://schemas.microsoft.com/office/powerpoint/2010/main" val="13547837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65C819-F2F5-B540-9058-DAE7E86675A7}" type="slidenum">
              <a:rPr lang="en-US" smtClean="0"/>
              <a:t>13</a:t>
            </a:fld>
            <a:endParaRPr lang="en-US"/>
          </a:p>
        </p:txBody>
      </p:sp>
    </p:spTree>
    <p:extLst>
      <p:ext uri="{BB962C8B-B14F-4D97-AF65-F5344CB8AC3E}">
        <p14:creationId xmlns:p14="http://schemas.microsoft.com/office/powerpoint/2010/main" val="4085900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Script notes:</a:t>
            </a:r>
          </a:p>
          <a:p>
            <a:r>
              <a:rPr lang="en-US" i="1" dirty="0"/>
              <a:t>Expectations and</a:t>
            </a:r>
            <a:r>
              <a:rPr lang="en-US" i="1" baseline="0" dirty="0"/>
              <a:t> Members in good standing:</a:t>
            </a:r>
          </a:p>
          <a:p>
            <a:pPr marL="171450" indent="-171450">
              <a:buFont typeface="Arial" panose="020B0604020202020204" pitchFamily="34" charset="0"/>
              <a:buChar char="•"/>
            </a:pPr>
            <a:r>
              <a:rPr lang="en-US" i="1" dirty="0"/>
              <a:t>4-H member should make every effort to attend as many scheduled club meetings, activities, and events. </a:t>
            </a:r>
          </a:p>
          <a:p>
            <a:pPr marL="171450" indent="-171450">
              <a:buFont typeface="Arial" panose="020B0604020202020204" pitchFamily="34" charset="0"/>
              <a:buChar char="•"/>
            </a:pPr>
            <a:r>
              <a:rPr lang="en-US" i="1" dirty="0"/>
              <a:t>Club Bylaws should state a percentage or number of meetings that need to be attended in order to be in “Good standing” (attendance policy).</a:t>
            </a:r>
          </a:p>
          <a:p>
            <a:pPr marL="171450" indent="-171450">
              <a:buFont typeface="Arial" panose="020B0604020202020204" pitchFamily="34" charset="0"/>
              <a:buChar char="•"/>
            </a:pPr>
            <a:r>
              <a:rPr lang="en-US" i="1" dirty="0"/>
              <a:t>4-H member should enroll in only as many 4-H projects that they feel they can dedicate time and effort in accomplishing. </a:t>
            </a:r>
          </a:p>
          <a:p>
            <a:pPr marL="171450" indent="-171450">
              <a:buFont typeface="Arial" panose="020B0604020202020204" pitchFamily="34" charset="0"/>
              <a:buChar char="•"/>
            </a:pPr>
            <a:r>
              <a:rPr lang="en-US" i="1" dirty="0"/>
              <a:t>Each project requires accurate recordkeeping, and tasks in order to complete the project or Portfolio.</a:t>
            </a:r>
          </a:p>
          <a:p>
            <a:pPr marL="171450" indent="-171450">
              <a:buFont typeface="Arial" panose="020B0604020202020204" pitchFamily="34" charset="0"/>
              <a:buChar char="•"/>
            </a:pPr>
            <a:r>
              <a:rPr lang="en-US" i="1" dirty="0"/>
              <a:t>When available, 4-H members should provide help as needed with club activities: fund-raisers, special activities, community service, and refreshments. Planning, organizing, financial responsibilities, and a number of other life-skills are learned through participation.</a:t>
            </a:r>
          </a:p>
          <a:p>
            <a:pPr marL="171450" indent="-171450">
              <a:buFont typeface="Arial" panose="020B0604020202020204" pitchFamily="34" charset="0"/>
              <a:buChar char="•"/>
            </a:pPr>
            <a:r>
              <a:rPr lang="en-US" i="1" dirty="0"/>
              <a:t>Each 4-H member serve as a positive role model for peers and younger members to learn good sportsmanship, respect, and cooperation.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1" dirty="0"/>
              <a:t>All 4-H member should encourage others to take advantage of the many opportunities 4-H has to offer such as: workshops, leadership retreats, competitions. Participate in recognized 4-H events throughout the year (local, county, state or national level).</a:t>
            </a:r>
          </a:p>
          <a:p>
            <a:endParaRPr lang="en-US" dirty="0"/>
          </a:p>
          <a:p>
            <a:endParaRPr lang="en-US" dirty="0"/>
          </a:p>
        </p:txBody>
      </p:sp>
      <p:sp>
        <p:nvSpPr>
          <p:cNvPr id="4" name="Slide Number Placeholder 3"/>
          <p:cNvSpPr>
            <a:spLocks noGrp="1"/>
          </p:cNvSpPr>
          <p:nvPr>
            <p:ph type="sldNum" sz="quarter" idx="10"/>
          </p:nvPr>
        </p:nvSpPr>
        <p:spPr/>
        <p:txBody>
          <a:bodyPr/>
          <a:lstStyle/>
          <a:p>
            <a:fld id="{EB65C819-F2F5-B540-9058-DAE7E86675A7}" type="slidenum">
              <a:rPr lang="en-US" smtClean="0"/>
              <a:t>14</a:t>
            </a:fld>
            <a:endParaRPr lang="en-US"/>
          </a:p>
        </p:txBody>
      </p:sp>
    </p:spTree>
    <p:extLst>
      <p:ext uri="{BB962C8B-B14F-4D97-AF65-F5344CB8AC3E}">
        <p14:creationId xmlns:p14="http://schemas.microsoft.com/office/powerpoint/2010/main" val="12002561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r>
              <a:rPr lang="en-US" dirty="0"/>
              <a:t>Script notes:</a:t>
            </a:r>
          </a:p>
          <a:p>
            <a:pPr lvl="0" rtl="0"/>
            <a:r>
              <a:rPr lang="en-US" i="1" dirty="0"/>
              <a:t>All 4-H members are required to meet the following minimum standards each year: </a:t>
            </a:r>
          </a:p>
          <a:p>
            <a:pPr lvl="0" rtl="0"/>
            <a:r>
              <a:rPr lang="en-US" i="1" dirty="0"/>
              <a:t>1. Adhere to the expectations of the New Mexico 4-H Code of Conduct.</a:t>
            </a:r>
          </a:p>
          <a:p>
            <a:pPr lvl="0" rtl="0"/>
            <a:r>
              <a:rPr lang="en-US" i="1" dirty="0"/>
              <a:t>2. Complete a 4-H project doing one’s own work with minimal assistance from parents or others.</a:t>
            </a:r>
          </a:p>
          <a:p>
            <a:pPr lvl="0" rtl="0"/>
            <a:r>
              <a:rPr lang="en-US" i="1" dirty="0"/>
              <a:t>3. Give a club or county 4-H public presentation for each project enrolled in.</a:t>
            </a:r>
          </a:p>
          <a:p>
            <a:pPr lvl="0" rtl="0"/>
            <a:r>
              <a:rPr lang="en-US" i="1" dirty="0"/>
              <a:t>4. Complete a 4-H record book and turn it in to your community club leader.</a:t>
            </a:r>
          </a:p>
          <a:p>
            <a:endParaRPr lang="en-US" dirty="0"/>
          </a:p>
        </p:txBody>
      </p:sp>
      <p:sp>
        <p:nvSpPr>
          <p:cNvPr id="4" name="Slide Number Placeholder 3"/>
          <p:cNvSpPr>
            <a:spLocks noGrp="1"/>
          </p:cNvSpPr>
          <p:nvPr>
            <p:ph type="sldNum" sz="quarter" idx="10"/>
          </p:nvPr>
        </p:nvSpPr>
        <p:spPr/>
        <p:txBody>
          <a:bodyPr/>
          <a:lstStyle/>
          <a:p>
            <a:fld id="{EB65C819-F2F5-B540-9058-DAE7E86675A7}" type="slidenum">
              <a:rPr lang="en-US" smtClean="0"/>
              <a:t>15</a:t>
            </a:fld>
            <a:endParaRPr lang="en-US"/>
          </a:p>
        </p:txBody>
      </p:sp>
    </p:spTree>
    <p:extLst>
      <p:ext uri="{BB962C8B-B14F-4D97-AF65-F5344CB8AC3E}">
        <p14:creationId xmlns:p14="http://schemas.microsoft.com/office/powerpoint/2010/main" val="14534440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Script notes:</a:t>
            </a:r>
          </a:p>
          <a:p>
            <a:r>
              <a:rPr lang="en-US" sz="1200" i="1" dirty="0"/>
              <a:t>Community service projects teach youth about themselves and the world around them. Service-learning projects is a form of experiential learning, that is “Learning by Doing,” where youth apply knowledge, decision-making, skills to address needs within the community. Working a concession stand or participating in a parade are not community service project. They may important for fundraising or to promote your 4-H club, but do little for the community or development of life-skills. Community service project should be about “lending your hands to larger service,” taking pride and ownership within your community</a:t>
            </a:r>
            <a:endParaRPr lang="en-US" i="1" dirty="0"/>
          </a:p>
        </p:txBody>
      </p:sp>
      <p:sp>
        <p:nvSpPr>
          <p:cNvPr id="4" name="Slide Number Placeholder 3"/>
          <p:cNvSpPr>
            <a:spLocks noGrp="1"/>
          </p:cNvSpPr>
          <p:nvPr>
            <p:ph type="sldNum" sz="quarter" idx="10"/>
          </p:nvPr>
        </p:nvSpPr>
        <p:spPr/>
        <p:txBody>
          <a:bodyPr/>
          <a:lstStyle/>
          <a:p>
            <a:fld id="{EB65C819-F2F5-B540-9058-DAE7E86675A7}" type="slidenum">
              <a:rPr lang="en-US" smtClean="0"/>
              <a:t>16</a:t>
            </a:fld>
            <a:endParaRPr lang="en-US"/>
          </a:p>
        </p:txBody>
      </p:sp>
    </p:spTree>
    <p:extLst>
      <p:ext uri="{BB962C8B-B14F-4D97-AF65-F5344CB8AC3E}">
        <p14:creationId xmlns:p14="http://schemas.microsoft.com/office/powerpoint/2010/main" val="39650274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65C819-F2F5-B540-9058-DAE7E86675A7}" type="slidenum">
              <a:rPr lang="en-US" smtClean="0"/>
              <a:t>17</a:t>
            </a:fld>
            <a:endParaRPr lang="en-US"/>
          </a:p>
        </p:txBody>
      </p:sp>
    </p:spTree>
    <p:extLst>
      <p:ext uri="{BB962C8B-B14F-4D97-AF65-F5344CB8AC3E}">
        <p14:creationId xmlns:p14="http://schemas.microsoft.com/office/powerpoint/2010/main" val="17577013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dirty="0"/>
              <a:t>Script</a:t>
            </a:r>
            <a:r>
              <a:rPr lang="en-US" sz="1200" b="0" i="0" baseline="0" dirty="0"/>
              <a:t> notes:</a:t>
            </a:r>
          </a:p>
          <a:p>
            <a:r>
              <a:rPr lang="en-US" sz="1200" b="0" i="1" dirty="0"/>
              <a:t>The 4-H Project </a:t>
            </a:r>
          </a:p>
          <a:p>
            <a:r>
              <a:rPr lang="en-US" sz="1200" b="0" i="1" dirty="0"/>
              <a:t>4-H projects provide a focused area of work that a member decides to enroll in each year.</a:t>
            </a:r>
          </a:p>
          <a:p>
            <a:r>
              <a:rPr lang="en-US" sz="1200" b="0" i="1" dirty="0"/>
              <a:t>A project is a planned sequence of age-appropriate and research-based learning opportunities leading to skill development and positive youth development outcomes. </a:t>
            </a:r>
          </a:p>
          <a:p>
            <a:r>
              <a:rPr lang="en-US" sz="1200" b="0" i="1" dirty="0"/>
              <a:t>The Project</a:t>
            </a:r>
            <a:r>
              <a:rPr lang="en-US" sz="1200" b="0" i="1" baseline="0" dirty="0"/>
              <a:t> Group</a:t>
            </a:r>
            <a:endParaRPr lang="en-US" sz="1200" b="0" i="1" dirty="0"/>
          </a:p>
          <a:p>
            <a:r>
              <a:rPr lang="en-US" sz="1200" b="0" i="1" dirty="0"/>
              <a:t>Several members working in the same subject matter area become a project group under the guidance of a volunteer 4-H project leader. A 4-H community club can include several project groups. In other instances, a project club may be formed around one common project interest – such as horse, photography, sewing, or shooting sports. As a result of long-term active engagement in the 4-H project, the youth gains knowledge and develops skills based on planned goals and identified outcomes. </a:t>
            </a:r>
          </a:p>
          <a:p>
            <a:endParaRPr lang="en-US" sz="1200" b="0" i="1" dirty="0"/>
          </a:p>
          <a:p>
            <a:r>
              <a:rPr lang="en-US" sz="1200" b="0" i="1" dirty="0"/>
              <a:t>The Project </a:t>
            </a:r>
            <a:r>
              <a:rPr lang="en-US" sz="1200" b="0" i="1" dirty="0" err="1"/>
              <a:t>Cirriculum</a:t>
            </a:r>
            <a:r>
              <a:rPr lang="en-US" sz="1200" b="0" i="1" dirty="0"/>
              <a:t>:</a:t>
            </a:r>
          </a:p>
          <a:p>
            <a:r>
              <a:rPr lang="en-US" sz="1200" b="0" i="1" dirty="0"/>
              <a:t>4-H offers a wide range of project choices – all designed to give members that extra edge for life success through hands-on, research-based learning experiences. Our goal is to ensure that every 4-H member and leader has research-based curriculum materials in hand to support and guide their learning in each 4-H project in which they enroll. Project materials are the curriculum to support individual learning and challenge members to achieve their goals. Project manuals are like the textbooks for 4-H. </a:t>
            </a:r>
          </a:p>
          <a:p>
            <a:endParaRPr lang="en-US" dirty="0"/>
          </a:p>
        </p:txBody>
      </p:sp>
      <p:sp>
        <p:nvSpPr>
          <p:cNvPr id="4" name="Slide Number Placeholder 3"/>
          <p:cNvSpPr>
            <a:spLocks noGrp="1"/>
          </p:cNvSpPr>
          <p:nvPr>
            <p:ph type="sldNum" sz="quarter" idx="10"/>
          </p:nvPr>
        </p:nvSpPr>
        <p:spPr/>
        <p:txBody>
          <a:bodyPr/>
          <a:lstStyle/>
          <a:p>
            <a:fld id="{EB65C819-F2F5-B540-9058-DAE7E86675A7}" type="slidenum">
              <a:rPr lang="en-US" smtClean="0"/>
              <a:t>18</a:t>
            </a:fld>
            <a:endParaRPr lang="en-US"/>
          </a:p>
        </p:txBody>
      </p:sp>
    </p:spTree>
    <p:extLst>
      <p:ext uri="{BB962C8B-B14F-4D97-AF65-F5344CB8AC3E}">
        <p14:creationId xmlns:p14="http://schemas.microsoft.com/office/powerpoint/2010/main" val="35769565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65C819-F2F5-B540-9058-DAE7E86675A7}" type="slidenum">
              <a:rPr lang="en-US" smtClean="0"/>
              <a:t>19</a:t>
            </a:fld>
            <a:endParaRPr lang="en-US"/>
          </a:p>
        </p:txBody>
      </p:sp>
    </p:spTree>
    <p:extLst>
      <p:ext uri="{BB962C8B-B14F-4D97-AF65-F5344CB8AC3E}">
        <p14:creationId xmlns:p14="http://schemas.microsoft.com/office/powerpoint/2010/main" val="454607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Script notes:</a:t>
            </a:r>
          </a:p>
          <a:p>
            <a:r>
              <a:rPr lang="en-US" sz="1200" i="1" dirty="0"/>
              <a:t>What is a club? </a:t>
            </a:r>
          </a:p>
          <a:p>
            <a:r>
              <a:rPr lang="en-US" sz="1200" i="1" dirty="0"/>
              <a:t>A 4-H Club is an organized group approved by the county agent consisting of at least five youth from at least three different families. Members meet regularly with adult volunteers or staff for a long-term, progressive series of educational experiences. </a:t>
            </a:r>
          </a:p>
          <a:p>
            <a:endParaRPr lang="en-US" sz="1200" i="1" dirty="0"/>
          </a:p>
          <a:p>
            <a:r>
              <a:rPr lang="en-US" sz="1200" i="1" dirty="0"/>
              <a:t>A 4-H Club is an organized group approved by the county agent consisting of at least five youth from at least three different families. Members meet regularly with adult volunteers or staff for a long-term, progressive series of educational experiences. </a:t>
            </a:r>
          </a:p>
          <a:p>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(Part 2 provides more in-depth information  on state policies and procedures.  It is recommended that you contact your county extension office for specific requirements in your county.)</a:t>
            </a:r>
          </a:p>
          <a:p>
            <a:endParaRPr lang="en-US" dirty="0"/>
          </a:p>
        </p:txBody>
      </p:sp>
      <p:sp>
        <p:nvSpPr>
          <p:cNvPr id="4" name="Slide Number Placeholder 3"/>
          <p:cNvSpPr>
            <a:spLocks noGrp="1"/>
          </p:cNvSpPr>
          <p:nvPr>
            <p:ph type="sldNum" sz="quarter" idx="10"/>
          </p:nvPr>
        </p:nvSpPr>
        <p:spPr/>
        <p:txBody>
          <a:bodyPr/>
          <a:lstStyle/>
          <a:p>
            <a:fld id="{EB65C819-F2F5-B540-9058-DAE7E86675A7}" type="slidenum">
              <a:rPr lang="en-US" smtClean="0"/>
              <a:t>2</a:t>
            </a:fld>
            <a:endParaRPr lang="en-US"/>
          </a:p>
        </p:txBody>
      </p:sp>
    </p:spTree>
    <p:extLst>
      <p:ext uri="{BB962C8B-B14F-4D97-AF65-F5344CB8AC3E}">
        <p14:creationId xmlns:p14="http://schemas.microsoft.com/office/powerpoint/2010/main" val="29475587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65C819-F2F5-B540-9058-DAE7E86675A7}" type="slidenum">
              <a:rPr lang="en-US" smtClean="0"/>
              <a:t>20</a:t>
            </a:fld>
            <a:endParaRPr lang="en-US"/>
          </a:p>
        </p:txBody>
      </p:sp>
    </p:spTree>
    <p:extLst>
      <p:ext uri="{BB962C8B-B14F-4D97-AF65-F5344CB8AC3E}">
        <p14:creationId xmlns:p14="http://schemas.microsoft.com/office/powerpoint/2010/main" val="2640222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65C819-F2F5-B540-9058-DAE7E86675A7}" type="slidenum">
              <a:rPr lang="en-US" smtClean="0"/>
              <a:t>3</a:t>
            </a:fld>
            <a:endParaRPr lang="en-US"/>
          </a:p>
        </p:txBody>
      </p:sp>
    </p:spTree>
    <p:extLst>
      <p:ext uri="{BB962C8B-B14F-4D97-AF65-F5344CB8AC3E}">
        <p14:creationId xmlns:p14="http://schemas.microsoft.com/office/powerpoint/2010/main" val="383640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65C819-F2F5-B540-9058-DAE7E86675A7}" type="slidenum">
              <a:rPr lang="en-US" smtClean="0"/>
              <a:t>4</a:t>
            </a:fld>
            <a:endParaRPr lang="en-US"/>
          </a:p>
        </p:txBody>
      </p:sp>
    </p:spTree>
    <p:extLst>
      <p:ext uri="{BB962C8B-B14F-4D97-AF65-F5344CB8AC3E}">
        <p14:creationId xmlns:p14="http://schemas.microsoft.com/office/powerpoint/2010/main" val="29456832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65C819-F2F5-B540-9058-DAE7E86675A7}" type="slidenum">
              <a:rPr lang="en-US" smtClean="0"/>
              <a:t>5</a:t>
            </a:fld>
            <a:endParaRPr lang="en-US"/>
          </a:p>
        </p:txBody>
      </p:sp>
    </p:spTree>
    <p:extLst>
      <p:ext uri="{BB962C8B-B14F-4D97-AF65-F5344CB8AC3E}">
        <p14:creationId xmlns:p14="http://schemas.microsoft.com/office/powerpoint/2010/main" val="3670568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4-H Motto “To Make the Best Better” should be the aim of every 4-H member and leader</a:t>
            </a:r>
          </a:p>
          <a:p>
            <a:endParaRPr lang="en-US" dirty="0"/>
          </a:p>
        </p:txBody>
      </p:sp>
      <p:sp>
        <p:nvSpPr>
          <p:cNvPr id="4" name="Slide Number Placeholder 3"/>
          <p:cNvSpPr>
            <a:spLocks noGrp="1"/>
          </p:cNvSpPr>
          <p:nvPr>
            <p:ph type="sldNum" sz="quarter" idx="10"/>
          </p:nvPr>
        </p:nvSpPr>
        <p:spPr/>
        <p:txBody>
          <a:bodyPr/>
          <a:lstStyle/>
          <a:p>
            <a:fld id="{EB65C819-F2F5-B540-9058-DAE7E86675A7}" type="slidenum">
              <a:rPr lang="en-US" smtClean="0"/>
              <a:t>6</a:t>
            </a:fld>
            <a:endParaRPr lang="en-US"/>
          </a:p>
        </p:txBody>
      </p:sp>
    </p:spTree>
    <p:extLst>
      <p:ext uri="{BB962C8B-B14F-4D97-AF65-F5344CB8AC3E}">
        <p14:creationId xmlns:p14="http://schemas.microsoft.com/office/powerpoint/2010/main" val="1466590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4-H Pledge</a:t>
            </a:r>
          </a:p>
          <a:p>
            <a:r>
              <a:rPr lang="en-US" dirty="0"/>
              <a:t>Every member and leader should know and be able to repeat the 4-H pledge:</a:t>
            </a:r>
          </a:p>
          <a:p>
            <a:r>
              <a:rPr lang="en-US" dirty="0"/>
              <a:t>I pledge</a:t>
            </a:r>
          </a:p>
          <a:p>
            <a:r>
              <a:rPr lang="en-US" dirty="0"/>
              <a:t>My head to clearer thinking,</a:t>
            </a:r>
          </a:p>
          <a:p>
            <a:r>
              <a:rPr lang="en-US" dirty="0"/>
              <a:t>My heart to greater loyalty,</a:t>
            </a:r>
          </a:p>
          <a:p>
            <a:r>
              <a:rPr lang="en-US" dirty="0"/>
              <a:t>My hands to larger service, and</a:t>
            </a:r>
          </a:p>
          <a:p>
            <a:r>
              <a:rPr lang="en-US" dirty="0"/>
              <a:t>My health to better living</a:t>
            </a:r>
          </a:p>
          <a:p>
            <a:r>
              <a:rPr lang="en-US" dirty="0"/>
              <a:t>for my club, my community, my country, and my world.</a:t>
            </a:r>
          </a:p>
          <a:p>
            <a:endParaRPr lang="en-US" dirty="0"/>
          </a:p>
        </p:txBody>
      </p:sp>
      <p:sp>
        <p:nvSpPr>
          <p:cNvPr id="4" name="Slide Number Placeholder 3"/>
          <p:cNvSpPr>
            <a:spLocks noGrp="1"/>
          </p:cNvSpPr>
          <p:nvPr>
            <p:ph type="sldNum" sz="quarter" idx="10"/>
          </p:nvPr>
        </p:nvSpPr>
        <p:spPr/>
        <p:txBody>
          <a:bodyPr/>
          <a:lstStyle/>
          <a:p>
            <a:fld id="{EB65C819-F2F5-B540-9058-DAE7E86675A7}" type="slidenum">
              <a:rPr lang="en-US" smtClean="0"/>
              <a:t>7</a:t>
            </a:fld>
            <a:endParaRPr lang="en-US"/>
          </a:p>
        </p:txBody>
      </p:sp>
    </p:spTree>
    <p:extLst>
      <p:ext uri="{BB962C8B-B14F-4D97-AF65-F5344CB8AC3E}">
        <p14:creationId xmlns:p14="http://schemas.microsoft.com/office/powerpoint/2010/main" val="2503676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65C819-F2F5-B540-9058-DAE7E86675A7}" type="slidenum">
              <a:rPr lang="en-US" smtClean="0"/>
              <a:t>8</a:t>
            </a:fld>
            <a:endParaRPr lang="en-US"/>
          </a:p>
        </p:txBody>
      </p:sp>
    </p:spTree>
    <p:extLst>
      <p:ext uri="{BB962C8B-B14F-4D97-AF65-F5344CB8AC3E}">
        <p14:creationId xmlns:p14="http://schemas.microsoft.com/office/powerpoint/2010/main" val="894290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r>
              <a:rPr lang="en-US" dirty="0">
                <a:latin typeface="Arial" panose="020B0604020202020204" pitchFamily="34" charset="0"/>
                <a:cs typeface="Arial" panose="020B0604020202020204" pitchFamily="34" charset="0"/>
              </a:rPr>
              <a:t>Script notes:</a:t>
            </a:r>
          </a:p>
          <a:p>
            <a:pPr lvl="0" rtl="0"/>
            <a:r>
              <a:rPr lang="en-US" i="1" dirty="0">
                <a:latin typeface="Arial" panose="020B0604020202020204" pitchFamily="34" charset="0"/>
                <a:cs typeface="Arial" panose="020B0604020202020204" pitchFamily="34" charset="0"/>
              </a:rPr>
              <a:t>4-H Meetings Allow Youth to:</a:t>
            </a:r>
          </a:p>
          <a:p>
            <a:pPr lvl="1" rtl="0"/>
            <a:r>
              <a:rPr lang="en-US" i="1" dirty="0">
                <a:latin typeface="Arial" panose="020B0604020202020204" pitchFamily="34" charset="0"/>
                <a:cs typeface="Arial" panose="020B0604020202020204" pitchFamily="34" charset="0"/>
              </a:rPr>
              <a:t>Acquire new knowledge and share ideas</a:t>
            </a:r>
          </a:p>
          <a:p>
            <a:pPr lvl="1" rtl="0"/>
            <a:r>
              <a:rPr lang="en-US" i="1" dirty="0">
                <a:latin typeface="Arial" panose="020B0604020202020204" pitchFamily="34" charset="0"/>
                <a:cs typeface="Arial" panose="020B0604020202020204" pitchFamily="34" charset="0"/>
              </a:rPr>
              <a:t>Develop self-confidence and leadership</a:t>
            </a:r>
          </a:p>
          <a:p>
            <a:pPr lvl="1" rtl="0"/>
            <a:r>
              <a:rPr lang="en-US" i="1" dirty="0">
                <a:latin typeface="Arial" panose="020B0604020202020204" pitchFamily="34" charset="0"/>
                <a:cs typeface="Arial" panose="020B0604020202020204" pitchFamily="34" charset="0"/>
              </a:rPr>
              <a:t>Participate in decision making </a:t>
            </a:r>
          </a:p>
          <a:p>
            <a:pPr lvl="1" rtl="0"/>
            <a:r>
              <a:rPr lang="en-US" i="1" dirty="0">
                <a:latin typeface="Arial" panose="020B0604020202020204" pitchFamily="34" charset="0"/>
                <a:cs typeface="Arial" panose="020B0604020202020204" pitchFamily="34" charset="0"/>
              </a:rPr>
              <a:t>Develop responsibility and commitment </a:t>
            </a:r>
          </a:p>
          <a:p>
            <a:pPr lvl="1" rtl="0"/>
            <a:r>
              <a:rPr lang="en-US" i="1" dirty="0">
                <a:latin typeface="Arial" panose="020B0604020202020204" pitchFamily="34" charset="0"/>
                <a:cs typeface="Arial" panose="020B0604020202020204" pitchFamily="34" charset="0"/>
              </a:rPr>
              <a:t>Make new friends</a:t>
            </a:r>
          </a:p>
          <a:p>
            <a:pPr lvl="1" rtl="0"/>
            <a:r>
              <a:rPr lang="en-US" i="1" dirty="0">
                <a:latin typeface="Arial" panose="020B0604020202020204" pitchFamily="34" charset="0"/>
                <a:cs typeface="Arial" panose="020B0604020202020204" pitchFamily="34" charset="0"/>
              </a:rPr>
              <a:t>Enjoy recreational activities</a:t>
            </a:r>
          </a:p>
          <a:p>
            <a:endParaRPr lang="en-US" dirty="0"/>
          </a:p>
        </p:txBody>
      </p:sp>
      <p:sp>
        <p:nvSpPr>
          <p:cNvPr id="4" name="Slide Number Placeholder 3"/>
          <p:cNvSpPr>
            <a:spLocks noGrp="1"/>
          </p:cNvSpPr>
          <p:nvPr>
            <p:ph type="sldNum" sz="quarter" idx="10"/>
          </p:nvPr>
        </p:nvSpPr>
        <p:spPr/>
        <p:txBody>
          <a:bodyPr/>
          <a:lstStyle/>
          <a:p>
            <a:fld id="{EB65C819-F2F5-B540-9058-DAE7E86675A7}" type="slidenum">
              <a:rPr lang="en-US" smtClean="0"/>
              <a:t>9</a:t>
            </a:fld>
            <a:endParaRPr lang="en-US"/>
          </a:p>
        </p:txBody>
      </p:sp>
    </p:spTree>
    <p:extLst>
      <p:ext uri="{BB962C8B-B14F-4D97-AF65-F5344CB8AC3E}">
        <p14:creationId xmlns:p14="http://schemas.microsoft.com/office/powerpoint/2010/main" val="3187873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22269"/>
          </a:xfrm>
        </p:spPr>
        <p:txBody>
          <a:bodyPr/>
          <a:lstStyle/>
          <a:p>
            <a:r>
              <a:rPr lang="en-US" dirty="0"/>
              <a:t>Click to edit Master title style</a:t>
            </a:r>
          </a:p>
        </p:txBody>
      </p:sp>
      <p:sp>
        <p:nvSpPr>
          <p:cNvPr id="9" name="Text Placeholder 8"/>
          <p:cNvSpPr>
            <a:spLocks noGrp="1"/>
          </p:cNvSpPr>
          <p:nvPr>
            <p:ph type="body" sz="quarter" idx="10"/>
          </p:nvPr>
        </p:nvSpPr>
        <p:spPr>
          <a:xfrm>
            <a:off x="628650" y="1276866"/>
            <a:ext cx="7886700" cy="4333360"/>
          </a:xfrm>
        </p:spPr>
        <p:txBody>
          <a:bodyPr/>
          <a:lstStyle/>
          <a:p>
            <a:pPr lvl="0"/>
            <a:r>
              <a:rPr lang="en-US" dirty="0"/>
              <a:t>Click to edit Master text styles</a:t>
            </a:r>
          </a:p>
        </p:txBody>
      </p:sp>
    </p:spTree>
    <p:extLst>
      <p:ext uri="{BB962C8B-B14F-4D97-AF65-F5344CB8AC3E}">
        <p14:creationId xmlns:p14="http://schemas.microsoft.com/office/powerpoint/2010/main" val="593697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p:cNvSpPr/>
          <p:nvPr userDrawn="1"/>
        </p:nvSpPr>
        <p:spPr>
          <a:xfrm>
            <a:off x="0" y="0"/>
            <a:ext cx="9144000" cy="762000"/>
          </a:xfrm>
          <a:prstGeom prst="rect">
            <a:avLst/>
          </a:prstGeom>
          <a:solidFill>
            <a:srgbClr val="610B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16" name="Text Box 21"/>
          <p:cNvSpPr txBox="1"/>
          <p:nvPr userDrawn="1"/>
        </p:nvSpPr>
        <p:spPr>
          <a:xfrm>
            <a:off x="5092329" y="811345"/>
            <a:ext cx="2892425" cy="604217"/>
          </a:xfrm>
          <a:prstGeom prst="rect">
            <a:avLst/>
          </a:prstGeom>
          <a:noFill/>
          <a:ln>
            <a:noFill/>
          </a:ln>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a:lstStyle/>
          <a:p>
            <a:pPr algn="r">
              <a:spcBef>
                <a:spcPts val="0"/>
              </a:spcBef>
              <a:spcAft>
                <a:spcPts val="0"/>
              </a:spcAft>
              <a:defRPr/>
            </a:pPr>
            <a:r>
              <a:rPr lang="en-US" sz="1050" b="1" dirty="0">
                <a:solidFill>
                  <a:srgbClr val="610B2B"/>
                </a:solidFill>
                <a:latin typeface="Calibri" charset="0"/>
                <a:ea typeface="Calibri" charset="0"/>
                <a:cs typeface="Calibri" charset="0"/>
              </a:rPr>
              <a:t>BE BOLD. </a:t>
            </a:r>
            <a:r>
              <a:rPr lang="en-US" sz="1050" b="0" dirty="0">
                <a:solidFill>
                  <a:srgbClr val="610B2B"/>
                </a:solidFill>
                <a:latin typeface="Calibri" charset="0"/>
                <a:ea typeface="Calibri" charset="0"/>
                <a:cs typeface="Calibri" charset="0"/>
              </a:rPr>
              <a:t>Shape the Future.</a:t>
            </a:r>
          </a:p>
          <a:p>
            <a:pPr algn="r">
              <a:spcBef>
                <a:spcPts val="0"/>
              </a:spcBef>
              <a:spcAft>
                <a:spcPts val="0"/>
              </a:spcAft>
              <a:defRPr/>
            </a:pPr>
            <a:r>
              <a:rPr lang="en-US" sz="1050" b="1" dirty="0">
                <a:solidFill>
                  <a:srgbClr val="610B2B"/>
                </a:solidFill>
                <a:latin typeface="Calibri" charset="0"/>
                <a:ea typeface="Calibri" charset="0"/>
                <a:cs typeface="Calibri" charset="0"/>
              </a:rPr>
              <a:t>New Mexico State University</a:t>
            </a:r>
            <a:br>
              <a:rPr lang="en-US" sz="1050" b="1" dirty="0">
                <a:solidFill>
                  <a:srgbClr val="610B2B"/>
                </a:solidFill>
                <a:latin typeface="Calibri" charset="0"/>
                <a:ea typeface="Calibri" charset="0"/>
                <a:cs typeface="Calibri" charset="0"/>
              </a:rPr>
            </a:br>
            <a:r>
              <a:rPr lang="en-US" sz="1050" b="1" dirty="0" err="1">
                <a:solidFill>
                  <a:srgbClr val="610B2B"/>
                </a:solidFill>
                <a:latin typeface="Calibri" charset="0"/>
                <a:ea typeface="Calibri" charset="0"/>
                <a:cs typeface="Calibri" charset="0"/>
              </a:rPr>
              <a:t>aces.nmsu.edu</a:t>
            </a:r>
            <a:endParaRPr lang="en-US" sz="1050" b="1" dirty="0">
              <a:solidFill>
                <a:srgbClr val="610B2B"/>
              </a:solidFill>
              <a:latin typeface="Calibri" charset="0"/>
              <a:ea typeface="Calibri" charset="0"/>
              <a:cs typeface="Calibri" charset="0"/>
            </a:endParaRPr>
          </a:p>
          <a:p>
            <a:pPr algn="r">
              <a:spcBef>
                <a:spcPts val="0"/>
              </a:spcBef>
              <a:spcAft>
                <a:spcPts val="0"/>
              </a:spcAft>
              <a:defRPr/>
            </a:pPr>
            <a:endParaRPr lang="en-US" sz="1050" b="1" dirty="0">
              <a:solidFill>
                <a:srgbClr val="610B2B"/>
              </a:solidFill>
              <a:latin typeface="Calibri" charset="0"/>
              <a:ea typeface="Calibri" charset="0"/>
              <a:cs typeface="Calibri" charset="0"/>
            </a:endParaRPr>
          </a:p>
          <a:p>
            <a:pPr algn="r">
              <a:spcBef>
                <a:spcPts val="0"/>
              </a:spcBef>
              <a:spcAft>
                <a:spcPts val="0"/>
              </a:spcAft>
              <a:defRPr/>
            </a:pPr>
            <a:endParaRPr lang="en-US" sz="1050" b="1" dirty="0">
              <a:solidFill>
                <a:srgbClr val="610B2B"/>
              </a:solidFill>
              <a:latin typeface="Calibri" charset="0"/>
              <a:ea typeface="Calibri" charset="0"/>
              <a:cs typeface="Calibri" charset="0"/>
            </a:endParaRPr>
          </a:p>
        </p:txBody>
      </p:sp>
      <p:grpSp>
        <p:nvGrpSpPr>
          <p:cNvPr id="17" name="Group 34"/>
          <p:cNvGrpSpPr>
            <a:grpSpLocks/>
          </p:cNvGrpSpPr>
          <p:nvPr userDrawn="1"/>
        </p:nvGrpSpPr>
        <p:grpSpPr bwMode="auto">
          <a:xfrm>
            <a:off x="8039100" y="609600"/>
            <a:ext cx="1104900" cy="1203325"/>
            <a:chOff x="0" y="0"/>
            <a:chExt cx="1960880" cy="2134870"/>
          </a:xfrm>
        </p:grpSpPr>
        <p:sp>
          <p:nvSpPr>
            <p:cNvPr id="18" name="Rectangle 17"/>
            <p:cNvSpPr/>
            <p:nvPr userDrawn="1"/>
          </p:nvSpPr>
          <p:spPr>
            <a:xfrm>
              <a:off x="0" y="0"/>
              <a:ext cx="1960880" cy="2134870"/>
            </a:xfrm>
            <a:prstGeom prst="rect">
              <a:avLst/>
            </a:prstGeom>
            <a:solidFill>
              <a:srgbClr val="610B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pic>
          <p:nvPicPr>
            <p:cNvPr id="19" name="Picture 36" descr="Macintosh HD:Users:nickyboyfloyd:Desktop:NMlogo_1colorstate_noU_black_btmp.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0805" y="88900"/>
              <a:ext cx="1779270" cy="1957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1" name="Rectangle 3"/>
          <p:cNvSpPr txBox="1">
            <a:spLocks noChangeArrowheads="1"/>
          </p:cNvSpPr>
          <p:nvPr userDrawn="1"/>
        </p:nvSpPr>
        <p:spPr bwMode="auto">
          <a:xfrm>
            <a:off x="0" y="152400"/>
            <a:ext cx="9144000" cy="4572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3800" b="1">
                <a:solidFill>
                  <a:srgbClr val="610B2B"/>
                </a:solidFill>
                <a:latin typeface="Open Sans"/>
                <a:ea typeface="+mj-ea"/>
                <a:cs typeface="Open Sans"/>
              </a:defRPr>
            </a:lvl1pPr>
            <a:lvl2pPr algn="ctr" rtl="0" eaLnBrk="0" fontAlgn="base" hangingPunct="0">
              <a:spcBef>
                <a:spcPct val="0"/>
              </a:spcBef>
              <a:spcAft>
                <a:spcPct val="0"/>
              </a:spcAft>
              <a:defRPr sz="4200" b="1">
                <a:solidFill>
                  <a:srgbClr val="122A5D"/>
                </a:solidFill>
                <a:latin typeface="Open Sans" charset="0"/>
                <a:ea typeface="ＭＳ Ｐゴシック" charset="0"/>
                <a:cs typeface="ＭＳ Ｐゴシック" charset="0"/>
              </a:defRPr>
            </a:lvl2pPr>
            <a:lvl3pPr algn="ctr" rtl="0" eaLnBrk="0" fontAlgn="base" hangingPunct="0">
              <a:spcBef>
                <a:spcPct val="0"/>
              </a:spcBef>
              <a:spcAft>
                <a:spcPct val="0"/>
              </a:spcAft>
              <a:defRPr sz="4200" b="1">
                <a:solidFill>
                  <a:srgbClr val="122A5D"/>
                </a:solidFill>
                <a:latin typeface="Open Sans" charset="0"/>
                <a:ea typeface="ＭＳ Ｐゴシック" charset="0"/>
                <a:cs typeface="ＭＳ Ｐゴシック" charset="0"/>
              </a:defRPr>
            </a:lvl3pPr>
            <a:lvl4pPr algn="ctr" rtl="0" eaLnBrk="0" fontAlgn="base" hangingPunct="0">
              <a:spcBef>
                <a:spcPct val="0"/>
              </a:spcBef>
              <a:spcAft>
                <a:spcPct val="0"/>
              </a:spcAft>
              <a:defRPr sz="4200" b="1">
                <a:solidFill>
                  <a:srgbClr val="122A5D"/>
                </a:solidFill>
                <a:latin typeface="Open Sans" charset="0"/>
                <a:ea typeface="ＭＳ Ｐゴシック" charset="0"/>
                <a:cs typeface="ＭＳ Ｐゴシック" charset="0"/>
              </a:defRPr>
            </a:lvl4pPr>
            <a:lvl5pPr algn="ctr" rtl="0" eaLnBrk="0" fontAlgn="base" hangingPunct="0">
              <a:spcBef>
                <a:spcPct val="0"/>
              </a:spcBef>
              <a:spcAft>
                <a:spcPct val="0"/>
              </a:spcAft>
              <a:defRPr sz="4200" b="1">
                <a:solidFill>
                  <a:srgbClr val="122A5D"/>
                </a:solidFill>
                <a:latin typeface="Open Sans"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charset="0"/>
                <a:ea typeface="ＭＳ Ｐゴシック" charset="0"/>
              </a:defRPr>
            </a:lvl6pPr>
            <a:lvl7pPr marL="914400" algn="ctr" rtl="0" fontAlgn="base">
              <a:spcBef>
                <a:spcPct val="0"/>
              </a:spcBef>
              <a:spcAft>
                <a:spcPct val="0"/>
              </a:spcAft>
              <a:defRPr sz="4400">
                <a:solidFill>
                  <a:schemeClr val="tx2"/>
                </a:solidFill>
                <a:latin typeface="Times" charset="0"/>
                <a:ea typeface="ＭＳ Ｐゴシック" charset="0"/>
              </a:defRPr>
            </a:lvl7pPr>
            <a:lvl8pPr marL="1371600" algn="ctr" rtl="0" fontAlgn="base">
              <a:spcBef>
                <a:spcPct val="0"/>
              </a:spcBef>
              <a:spcAft>
                <a:spcPct val="0"/>
              </a:spcAft>
              <a:defRPr sz="4400">
                <a:solidFill>
                  <a:schemeClr val="tx2"/>
                </a:solidFill>
                <a:latin typeface="Times" charset="0"/>
                <a:ea typeface="ＭＳ Ｐゴシック" charset="0"/>
              </a:defRPr>
            </a:lvl8pPr>
            <a:lvl9pPr marL="1828800" algn="ctr" rtl="0" fontAlgn="base">
              <a:spcBef>
                <a:spcPct val="0"/>
              </a:spcBef>
              <a:spcAft>
                <a:spcPct val="0"/>
              </a:spcAft>
              <a:defRPr sz="4400">
                <a:solidFill>
                  <a:schemeClr val="tx2"/>
                </a:solidFill>
                <a:latin typeface="Times" charset="0"/>
                <a:ea typeface="ＭＳ Ｐゴシック" charset="0"/>
              </a:defRPr>
            </a:lvl9pPr>
          </a:lstStyle>
          <a:p>
            <a:pPr>
              <a:defRPr/>
            </a:pPr>
            <a:r>
              <a:rPr lang="en-US" sz="2400" baseline="0" dirty="0">
                <a:solidFill>
                  <a:schemeClr val="bg1"/>
                </a:solidFill>
                <a:latin typeface="Calibri" charset="0"/>
                <a:ea typeface="Calibri" charset="0"/>
                <a:cs typeface="Calibri" charset="0"/>
              </a:rPr>
              <a:t>College of Agricultural,</a:t>
            </a:r>
            <a:r>
              <a:rPr lang="en-US" sz="2400" dirty="0">
                <a:solidFill>
                  <a:schemeClr val="bg1"/>
                </a:solidFill>
                <a:latin typeface="Calibri" charset="0"/>
                <a:ea typeface="Calibri" charset="0"/>
                <a:cs typeface="Calibri" charset="0"/>
              </a:rPr>
              <a:t> </a:t>
            </a:r>
            <a:r>
              <a:rPr lang="en-US" sz="2400" baseline="0" dirty="0">
                <a:solidFill>
                  <a:schemeClr val="bg1"/>
                </a:solidFill>
                <a:latin typeface="Calibri" charset="0"/>
                <a:ea typeface="Calibri" charset="0"/>
                <a:cs typeface="Calibri" charset="0"/>
              </a:rPr>
              <a:t>Consumer and Environmental</a:t>
            </a:r>
            <a:r>
              <a:rPr lang="en-US" sz="2400" dirty="0">
                <a:solidFill>
                  <a:schemeClr val="bg1"/>
                </a:solidFill>
                <a:latin typeface="Calibri" charset="0"/>
                <a:ea typeface="Calibri" charset="0"/>
                <a:cs typeface="Calibri" charset="0"/>
              </a:rPr>
              <a:t> </a:t>
            </a:r>
            <a:r>
              <a:rPr lang="en-US" sz="2400" baseline="0" dirty="0">
                <a:solidFill>
                  <a:schemeClr val="bg1"/>
                </a:solidFill>
                <a:latin typeface="Calibri" charset="0"/>
                <a:ea typeface="Calibri" charset="0"/>
                <a:cs typeface="Calibri" charset="0"/>
              </a:rPr>
              <a:t>Sciences</a:t>
            </a:r>
          </a:p>
        </p:txBody>
      </p:sp>
      <p:sp>
        <p:nvSpPr>
          <p:cNvPr id="25" name="Rectangle 24"/>
          <p:cNvSpPr/>
          <p:nvPr userDrawn="1"/>
        </p:nvSpPr>
        <p:spPr>
          <a:xfrm>
            <a:off x="0" y="6228027"/>
            <a:ext cx="9144000" cy="629973"/>
          </a:xfrm>
          <a:prstGeom prst="rect">
            <a:avLst/>
          </a:prstGeom>
          <a:solidFill>
            <a:srgbClr val="610B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24" name="TextBox 23"/>
          <p:cNvSpPr txBox="1">
            <a:spLocks noChangeArrowheads="1"/>
          </p:cNvSpPr>
          <p:nvPr userDrawn="1"/>
        </p:nvSpPr>
        <p:spPr bwMode="auto">
          <a:xfrm>
            <a:off x="0" y="6264887"/>
            <a:ext cx="914400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defRPr/>
            </a:pPr>
            <a:r>
              <a:rPr lang="en-US" sz="1200" dirty="0">
                <a:solidFill>
                  <a:schemeClr val="bg1"/>
                </a:solidFill>
                <a:latin typeface="Calibri" charset="0"/>
                <a:ea typeface="Calibri" charset="0"/>
                <a:cs typeface="Calibri" charset="0"/>
              </a:rPr>
              <a:t>The College of Agricultural, Consumer and Environmental Sciences is an engine for economic and community development</a:t>
            </a:r>
            <a:br>
              <a:rPr lang="en-US" sz="1200" dirty="0">
                <a:solidFill>
                  <a:schemeClr val="bg1"/>
                </a:solidFill>
                <a:latin typeface="Calibri" charset="0"/>
                <a:ea typeface="Calibri" charset="0"/>
                <a:cs typeface="Calibri" charset="0"/>
              </a:rPr>
            </a:br>
            <a:r>
              <a:rPr lang="en-US" sz="1200" dirty="0">
                <a:solidFill>
                  <a:schemeClr val="bg1"/>
                </a:solidFill>
                <a:latin typeface="Calibri" charset="0"/>
                <a:ea typeface="Calibri" charset="0"/>
                <a:cs typeface="Calibri" charset="0"/>
              </a:rPr>
              <a:t> in New Mexico, improving the lives of New Mexicans through academic, research, and Extension programs.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utline">
    <p:spTree>
      <p:nvGrpSpPr>
        <p:cNvPr id="1" name=""/>
        <p:cNvGrpSpPr/>
        <p:nvPr/>
      </p:nvGrpSpPr>
      <p:grpSpPr>
        <a:xfrm>
          <a:off x="0" y="0"/>
          <a:ext cx="0" cy="0"/>
          <a:chOff x="0" y="0"/>
          <a:chExt cx="0" cy="0"/>
        </a:xfrm>
      </p:grpSpPr>
      <p:sp>
        <p:nvSpPr>
          <p:cNvPr id="18" name="Content Placeholder 2"/>
          <p:cNvSpPr>
            <a:spLocks noGrp="1"/>
          </p:cNvSpPr>
          <p:nvPr>
            <p:ph idx="1"/>
          </p:nvPr>
        </p:nvSpPr>
        <p:spPr>
          <a:xfrm>
            <a:off x="536575" y="752441"/>
            <a:ext cx="78867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91473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de by side comparison">
    <p:spTree>
      <p:nvGrpSpPr>
        <p:cNvPr id="1" name=""/>
        <p:cNvGrpSpPr/>
        <p:nvPr/>
      </p:nvGrpSpPr>
      <p:grpSpPr>
        <a:xfrm>
          <a:off x="0" y="0"/>
          <a:ext cx="0" cy="0"/>
          <a:chOff x="0" y="0"/>
          <a:chExt cx="0" cy="0"/>
        </a:xfrm>
      </p:grpSpPr>
      <p:sp>
        <p:nvSpPr>
          <p:cNvPr id="19" name="Title 1"/>
          <p:cNvSpPr>
            <a:spLocks noGrp="1"/>
          </p:cNvSpPr>
          <p:nvPr>
            <p:ph type="title"/>
          </p:nvPr>
        </p:nvSpPr>
        <p:spPr>
          <a:xfrm>
            <a:off x="628650" y="365126"/>
            <a:ext cx="7886700" cy="1325563"/>
          </a:xfrm>
        </p:spPr>
        <p:txBody>
          <a:bodyPr/>
          <a:lstStyle/>
          <a:p>
            <a:r>
              <a:rPr lang="en-US" dirty="0"/>
              <a:t>Click to edit Master title style</a:t>
            </a:r>
          </a:p>
        </p:txBody>
      </p:sp>
      <p:sp>
        <p:nvSpPr>
          <p:cNvPr id="20" name="Content Placeholder 2"/>
          <p:cNvSpPr>
            <a:spLocks noGrp="1"/>
          </p:cNvSpPr>
          <p:nvPr>
            <p:ph sz="half" idx="1"/>
          </p:nvPr>
        </p:nvSpPr>
        <p:spPr>
          <a:xfrm>
            <a:off x="628650" y="1825625"/>
            <a:ext cx="3886200" cy="43338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3"/>
          <p:cNvSpPr>
            <a:spLocks noGrp="1"/>
          </p:cNvSpPr>
          <p:nvPr>
            <p:ph sz="half" idx="2"/>
          </p:nvPr>
        </p:nvSpPr>
        <p:spPr>
          <a:xfrm>
            <a:off x="46291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391" y="987426"/>
            <a:ext cx="4629150" cy="4338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057400"/>
            <a:ext cx="2949178" cy="326866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3887391" y="987427"/>
            <a:ext cx="4629150" cy="43545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629841" y="2057400"/>
            <a:ext cx="2949178" cy="32479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slide">
    <p:spTree>
      <p:nvGrpSpPr>
        <p:cNvPr id="1" name=""/>
        <p:cNvGrpSpPr/>
        <p:nvPr/>
      </p:nvGrpSpPr>
      <p:grpSpPr>
        <a:xfrm>
          <a:off x="0" y="0"/>
          <a:ext cx="0" cy="0"/>
          <a:chOff x="0" y="0"/>
          <a:chExt cx="0" cy="0"/>
        </a:xfrm>
      </p:grpSpPr>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732B4-B9F1-2D4E-B3AA-28EE17FAE9CD}"/>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9DEB0B17-A022-E94F-BEA0-258613EAC1F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AAA50ACD-91B3-5745-B526-15A6CA8B94CC}"/>
              </a:ext>
            </a:extLst>
          </p:cNvPr>
          <p:cNvSpPr>
            <a:spLocks noGrp="1"/>
          </p:cNvSpPr>
          <p:nvPr>
            <p:ph type="dt" sz="half" idx="10"/>
          </p:nvPr>
        </p:nvSpPr>
        <p:spPr/>
        <p:txBody>
          <a:bodyPr/>
          <a:lstStyle/>
          <a:p>
            <a:fld id="{64EC223A-751A-2F47-9A84-A3D9D30DC0ED}" type="datetimeFigureOut">
              <a:rPr lang="en-US" smtClean="0"/>
              <a:t>11/30/20</a:t>
            </a:fld>
            <a:endParaRPr lang="en-US"/>
          </a:p>
        </p:txBody>
      </p:sp>
      <p:sp>
        <p:nvSpPr>
          <p:cNvPr id="5" name="Footer Placeholder 4">
            <a:extLst>
              <a:ext uri="{FF2B5EF4-FFF2-40B4-BE49-F238E27FC236}">
                <a16:creationId xmlns:a16="http://schemas.microsoft.com/office/drawing/2014/main" id="{6646D02D-3E8F-C246-B77D-E6AFCF63DA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8C2993-6458-9247-9129-79FD57C3084E}"/>
              </a:ext>
            </a:extLst>
          </p:cNvPr>
          <p:cNvSpPr>
            <a:spLocks noGrp="1"/>
          </p:cNvSpPr>
          <p:nvPr>
            <p:ph type="sldNum" sz="quarter" idx="12"/>
          </p:nvPr>
        </p:nvSpPr>
        <p:spPr/>
        <p:txBody>
          <a:bodyPr/>
          <a:lstStyle/>
          <a:p>
            <a:fld id="{66815573-9BEA-4740-A9F1-612FC1682463}" type="slidenum">
              <a:rPr lang="en-US" smtClean="0"/>
              <a:t>‹#›</a:t>
            </a:fld>
            <a:endParaRPr lang="en-US"/>
          </a:p>
        </p:txBody>
      </p:sp>
    </p:spTree>
    <p:extLst>
      <p:ext uri="{BB962C8B-B14F-4D97-AF65-F5344CB8AC3E}">
        <p14:creationId xmlns:p14="http://schemas.microsoft.com/office/powerpoint/2010/main" val="274917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F3A71D-6B1C-1C44-864A-193440374ADD}"/>
              </a:ext>
            </a:extLst>
          </p:cNvPr>
          <p:cNvSpPr>
            <a:spLocks noGrp="1"/>
          </p:cNvSpPr>
          <p:nvPr>
            <p:ph type="dt" sz="half" idx="10"/>
          </p:nvPr>
        </p:nvSpPr>
        <p:spPr/>
        <p:txBody>
          <a:bodyPr/>
          <a:lstStyle/>
          <a:p>
            <a:fld id="{64EC223A-751A-2F47-9A84-A3D9D30DC0ED}" type="datetimeFigureOut">
              <a:rPr lang="en-US" smtClean="0"/>
              <a:t>11/30/20</a:t>
            </a:fld>
            <a:endParaRPr lang="en-US"/>
          </a:p>
        </p:txBody>
      </p:sp>
      <p:sp>
        <p:nvSpPr>
          <p:cNvPr id="3" name="Footer Placeholder 2">
            <a:extLst>
              <a:ext uri="{FF2B5EF4-FFF2-40B4-BE49-F238E27FC236}">
                <a16:creationId xmlns:a16="http://schemas.microsoft.com/office/drawing/2014/main" id="{FEE38C94-B72F-8446-B907-084A6024CCC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B6A67D-918C-D241-94BF-47D403EA5177}"/>
              </a:ext>
            </a:extLst>
          </p:cNvPr>
          <p:cNvSpPr>
            <a:spLocks noGrp="1"/>
          </p:cNvSpPr>
          <p:nvPr>
            <p:ph type="sldNum" sz="quarter" idx="12"/>
          </p:nvPr>
        </p:nvSpPr>
        <p:spPr/>
        <p:txBody>
          <a:bodyPr/>
          <a:lstStyle/>
          <a:p>
            <a:fld id="{66815573-9BEA-4740-A9F1-612FC1682463}" type="slidenum">
              <a:rPr lang="en-US" smtClean="0"/>
              <a:t>‹#›</a:t>
            </a:fld>
            <a:endParaRPr lang="en-US"/>
          </a:p>
        </p:txBody>
      </p:sp>
    </p:spTree>
    <p:extLst>
      <p:ext uri="{BB962C8B-B14F-4D97-AF65-F5344CB8AC3E}">
        <p14:creationId xmlns:p14="http://schemas.microsoft.com/office/powerpoint/2010/main" val="380486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1D5100-F079-3C4A-A02B-4874C132AC9E}" type="datetimeFigureOut">
              <a:rPr lang="en-US" smtClean="0"/>
              <a:t>11/30/20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A35D65-B258-054B-9B8F-B3F625603484}" type="slidenum">
              <a:rPr lang="en-US" smtClean="0"/>
              <a:t>‹#›</a:t>
            </a:fld>
            <a:endParaRPr lang="en-US"/>
          </a:p>
        </p:txBody>
      </p:sp>
      <p:sp>
        <p:nvSpPr>
          <p:cNvPr id="7" name="Rectangle 6"/>
          <p:cNvSpPr/>
          <p:nvPr userDrawn="1"/>
        </p:nvSpPr>
        <p:spPr>
          <a:xfrm>
            <a:off x="0" y="6159500"/>
            <a:ext cx="9144000" cy="698500"/>
          </a:xfrm>
          <a:prstGeom prst="rect">
            <a:avLst/>
          </a:prstGeom>
          <a:solidFill>
            <a:srgbClr val="610B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12" name="Text Box 21"/>
          <p:cNvSpPr txBox="1"/>
          <p:nvPr userDrawn="1"/>
        </p:nvSpPr>
        <p:spPr>
          <a:xfrm>
            <a:off x="685800" y="6203730"/>
            <a:ext cx="2629477" cy="749300"/>
          </a:xfrm>
          <a:prstGeom prst="rect">
            <a:avLst/>
          </a:prstGeom>
          <a:noFill/>
          <a:ln>
            <a:noFill/>
          </a:ln>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a:lstStyle/>
          <a:p>
            <a:pPr>
              <a:spcBef>
                <a:spcPts val="0"/>
              </a:spcBef>
              <a:spcAft>
                <a:spcPts val="0"/>
              </a:spcAft>
              <a:defRPr/>
            </a:pPr>
            <a:r>
              <a:rPr lang="en-US" sz="1000" b="1" dirty="0">
                <a:solidFill>
                  <a:srgbClr val="FFFFFF"/>
                </a:solidFill>
                <a:latin typeface="Calibri" charset="0"/>
                <a:ea typeface="Calibri" charset="0"/>
                <a:cs typeface="Calibri" charset="0"/>
              </a:rPr>
              <a:t>BE BOLD. </a:t>
            </a:r>
            <a:r>
              <a:rPr lang="en-US" sz="1000" dirty="0">
                <a:solidFill>
                  <a:srgbClr val="FFFFFF"/>
                </a:solidFill>
                <a:latin typeface="Calibri" charset="0"/>
                <a:ea typeface="Calibri" charset="0"/>
                <a:cs typeface="Calibri" charset="0"/>
              </a:rPr>
              <a:t>Shape the Future.</a:t>
            </a:r>
            <a:endParaRPr lang="en-US" sz="1000" dirty="0">
              <a:latin typeface="Calibri" charset="0"/>
              <a:ea typeface="Calibri" charset="0"/>
              <a:cs typeface="Calibri" charset="0"/>
            </a:endParaRPr>
          </a:p>
          <a:p>
            <a:pPr>
              <a:spcBef>
                <a:spcPts val="0"/>
              </a:spcBef>
              <a:spcAft>
                <a:spcPts val="0"/>
              </a:spcAft>
              <a:defRPr/>
            </a:pPr>
            <a:r>
              <a:rPr lang="en-US" sz="1000" b="1" i="0" dirty="0">
                <a:solidFill>
                  <a:srgbClr val="FFFFFF"/>
                </a:solidFill>
                <a:latin typeface="Calibri" charset="0"/>
                <a:ea typeface="Calibri" charset="0"/>
                <a:cs typeface="Calibri" charset="0"/>
              </a:rPr>
              <a:t>New Mexico State University</a:t>
            </a:r>
            <a:endParaRPr lang="en-US" sz="1000" b="1" i="0" dirty="0">
              <a:latin typeface="Calibri" charset="0"/>
              <a:ea typeface="Calibri" charset="0"/>
              <a:cs typeface="Calibri" charset="0"/>
            </a:endParaRPr>
          </a:p>
          <a:p>
            <a:pPr>
              <a:spcBef>
                <a:spcPts val="0"/>
              </a:spcBef>
              <a:spcAft>
                <a:spcPts val="0"/>
              </a:spcAft>
              <a:defRPr/>
            </a:pPr>
            <a:r>
              <a:rPr lang="en-US" sz="1000" b="1" i="0" dirty="0" err="1">
                <a:solidFill>
                  <a:srgbClr val="FFFFFF"/>
                </a:solidFill>
                <a:latin typeface="Calibri" charset="0"/>
                <a:ea typeface="Calibri" charset="0"/>
                <a:cs typeface="Calibri" charset="0"/>
              </a:rPr>
              <a:t>aces.nmsu.edu</a:t>
            </a:r>
            <a:endParaRPr lang="en-US" sz="1000" b="1" i="0" dirty="0">
              <a:latin typeface="Calibri" charset="0"/>
              <a:ea typeface="Calibri" charset="0"/>
              <a:cs typeface="Calibri" charset="0"/>
            </a:endParaRPr>
          </a:p>
        </p:txBody>
      </p:sp>
      <p:grpSp>
        <p:nvGrpSpPr>
          <p:cNvPr id="13" name="Group 23"/>
          <p:cNvGrpSpPr>
            <a:grpSpLocks/>
          </p:cNvGrpSpPr>
          <p:nvPr userDrawn="1"/>
        </p:nvGrpSpPr>
        <p:grpSpPr bwMode="auto">
          <a:xfrm>
            <a:off x="116546" y="6159500"/>
            <a:ext cx="641100" cy="698499"/>
            <a:chOff x="0" y="0"/>
            <a:chExt cx="1960880" cy="2134870"/>
          </a:xfrm>
        </p:grpSpPr>
        <p:sp>
          <p:nvSpPr>
            <p:cNvPr id="14" name="Rectangle 13"/>
            <p:cNvSpPr/>
            <p:nvPr userDrawn="1"/>
          </p:nvSpPr>
          <p:spPr>
            <a:xfrm>
              <a:off x="0" y="0"/>
              <a:ext cx="1960880" cy="2134870"/>
            </a:xfrm>
            <a:prstGeom prst="rect">
              <a:avLst/>
            </a:prstGeom>
            <a:solidFill>
              <a:srgbClr val="610B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pic>
          <p:nvPicPr>
            <p:cNvPr id="15" name="Picture 32" descr="Macintosh HD:Users:nickyboyfloyd:Desktop:NMlogo_1colorstate_noU_black_btmp.png"/>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90805" y="88900"/>
              <a:ext cx="1779270" cy="1957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016727344"/>
      </p:ext>
    </p:extLst>
  </p:cSld>
  <p:clrMap bg1="lt1" tx1="dk1" bg2="lt2" tx2="dk2" accent1="accent1" accent2="accent2" accent3="accent3" accent4="accent4" accent5="accent5" accent6="accent6" hlink="hlink" folHlink="folHlink"/>
  <p:sldLayoutIdLst>
    <p:sldLayoutId id="2147483686" r:id="rId1"/>
    <p:sldLayoutId id="2147483661" r:id="rId2"/>
    <p:sldLayoutId id="2147483684" r:id="rId3"/>
    <p:sldLayoutId id="2147483685" r:id="rId4"/>
    <p:sldLayoutId id="2147483668" r:id="rId5"/>
    <p:sldLayoutId id="2147483669" r:id="rId6"/>
    <p:sldLayoutId id="2147483687" r:id="rId7"/>
    <p:sldLayoutId id="2147483688" r:id="rId8"/>
    <p:sldLayoutId id="2147483689"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9.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9.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3.xml"/><Relationship Id="rId1" Type="http://schemas.openxmlformats.org/officeDocument/2006/relationships/slideLayout" Target="../slideLayouts/slideLayout9.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4.xml"/><Relationship Id="rId1" Type="http://schemas.openxmlformats.org/officeDocument/2006/relationships/slideLayout" Target="../slideLayouts/slideLayout9.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5.xml"/><Relationship Id="rId1" Type="http://schemas.openxmlformats.org/officeDocument/2006/relationships/slideLayout" Target="../slideLayouts/slideLayout9.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6.xml"/><Relationship Id="rId1" Type="http://schemas.openxmlformats.org/officeDocument/2006/relationships/slideLayout" Target="../slideLayouts/slideLayout9.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7.xml"/><Relationship Id="rId1" Type="http://schemas.openxmlformats.org/officeDocument/2006/relationships/slideLayout" Target="../slideLayouts/slideLayout9.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8.xml"/><Relationship Id="rId1" Type="http://schemas.openxmlformats.org/officeDocument/2006/relationships/slideLayout" Target="../slideLayouts/slideLayout9.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9.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9.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5230391"/>
            <a:ext cx="7772400" cy="1134534"/>
          </a:xfrm>
        </p:spPr>
        <p:txBody>
          <a:bodyPr>
            <a:normAutofit/>
          </a:bodyPr>
          <a:lstStyle/>
          <a:p>
            <a:r>
              <a:rPr lang="en-US" sz="5400" b="1" dirty="0">
                <a:ln>
                  <a:solidFill>
                    <a:schemeClr val="tx1"/>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New Mexico 4-H 101</a:t>
            </a:r>
          </a:p>
        </p:txBody>
      </p:sp>
      <p:sp>
        <p:nvSpPr>
          <p:cNvPr id="3" name="Subtitle 2"/>
          <p:cNvSpPr>
            <a:spLocks noGrp="1"/>
          </p:cNvSpPr>
          <p:nvPr>
            <p:ph type="subTitle" idx="4294967295"/>
          </p:nvPr>
        </p:nvSpPr>
        <p:spPr>
          <a:xfrm>
            <a:off x="6562418" y="5539501"/>
            <a:ext cx="1344561" cy="516313"/>
          </a:xfrm>
        </p:spPr>
        <p:txBody>
          <a:bodyP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600" i="1" dirty="0"/>
              <a:t>Part 3</a:t>
            </a:r>
          </a:p>
        </p:txBody>
      </p:sp>
      <p:pic>
        <p:nvPicPr>
          <p:cNvPr id="5" name="Picture 4"/>
          <p:cNvPicPr>
            <a:picLocks noChangeAspect="1"/>
          </p:cNvPicPr>
          <p:nvPr/>
        </p:nvPicPr>
        <p:blipFill>
          <a:blip r:embed="rId3"/>
          <a:stretch>
            <a:fillRect/>
          </a:stretch>
        </p:blipFill>
        <p:spPr>
          <a:xfrm>
            <a:off x="2309263" y="1007753"/>
            <a:ext cx="4041998" cy="4359018"/>
          </a:xfrm>
          <a:prstGeom prst="rect">
            <a:avLst/>
          </a:prstGeom>
        </p:spPr>
      </p:pic>
    </p:spTree>
    <p:extLst>
      <p:ext uri="{BB962C8B-B14F-4D97-AF65-F5344CB8AC3E}">
        <p14:creationId xmlns:p14="http://schemas.microsoft.com/office/powerpoint/2010/main" val="3387180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050748713"/>
              </p:ext>
            </p:extLst>
          </p:nvPr>
        </p:nvGraphicFramePr>
        <p:xfrm>
          <a:off x="412955" y="68826"/>
          <a:ext cx="8514735" cy="6135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92398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p:cNvGrpSpPr/>
          <p:nvPr/>
        </p:nvGrpSpPr>
        <p:grpSpPr>
          <a:xfrm>
            <a:off x="1174075" y="-10831"/>
            <a:ext cx="7069096" cy="6786393"/>
            <a:chOff x="1174075" y="-10831"/>
            <a:chExt cx="7069096" cy="6786393"/>
          </a:xfrm>
        </p:grpSpPr>
        <p:sp>
          <p:nvSpPr>
            <p:cNvPr id="41" name="Oval 40"/>
            <p:cNvSpPr/>
            <p:nvPr/>
          </p:nvSpPr>
          <p:spPr>
            <a:xfrm>
              <a:off x="1174075" y="-10831"/>
              <a:ext cx="7069096" cy="6786393"/>
            </a:xfrm>
            <a:prstGeom prst="ellipse">
              <a:avLst/>
            </a:prstGeom>
            <a:solidFill>
              <a:srgbClr val="009543">
                <a:alpha val="40000"/>
              </a:srgbClr>
            </a:soli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018856" y="2480747"/>
              <a:ext cx="1107996" cy="923330"/>
            </a:xfrm>
            <a:prstGeom prst="rect">
              <a:avLst/>
            </a:prstGeom>
            <a:scene3d>
              <a:camera prst="orthographicFront"/>
              <a:lightRig rig="threePt" dir="t"/>
            </a:scene3d>
            <a:sp3d>
              <a:bevelT prst="relaxedInset"/>
            </a:sp3d>
          </p:spPr>
          <p:txBody>
            <a:bodyPr wrap="none">
              <a:spAutoFit/>
            </a:bodyPr>
            <a:lstStyle/>
            <a:p>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 </a:t>
              </a:r>
              <a:endParaRPr lang="en-US" dirty="0"/>
            </a:p>
          </p:txBody>
        </p:sp>
        <p:sp>
          <p:nvSpPr>
            <p:cNvPr id="38" name="Pie 37"/>
            <p:cNvSpPr/>
            <p:nvPr/>
          </p:nvSpPr>
          <p:spPr>
            <a:xfrm rot="5400000">
              <a:off x="1661071" y="96383"/>
              <a:ext cx="6493148" cy="6571964"/>
            </a:xfrm>
            <a:prstGeom prst="pie">
              <a:avLst>
                <a:gd name="adj1" fmla="val 10800002"/>
                <a:gd name="adj2" fmla="val 21547142"/>
              </a:avLst>
            </a:prstGeom>
            <a:solidFill>
              <a:srgbClr val="009543"/>
            </a:soli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Pie 38"/>
            <p:cNvSpPr/>
            <p:nvPr/>
          </p:nvSpPr>
          <p:spPr>
            <a:xfrm rot="5400000">
              <a:off x="1465060" y="59261"/>
              <a:ext cx="6451625" cy="6689631"/>
            </a:xfrm>
            <a:prstGeom prst="pie">
              <a:avLst>
                <a:gd name="adj1" fmla="val 21572366"/>
                <a:gd name="adj2" fmla="val 5372749"/>
              </a:avLst>
            </a:prstGeom>
            <a:solidFill>
              <a:srgbClr val="009543"/>
            </a:soli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0" name="Pie 39"/>
            <p:cNvSpPr/>
            <p:nvPr/>
          </p:nvSpPr>
          <p:spPr>
            <a:xfrm rot="5400000">
              <a:off x="1540663" y="-86430"/>
              <a:ext cx="6300421" cy="6689628"/>
            </a:xfrm>
            <a:prstGeom prst="pie">
              <a:avLst>
                <a:gd name="adj1" fmla="val 5363319"/>
                <a:gd name="adj2" fmla="val 10801514"/>
              </a:avLst>
            </a:prstGeom>
            <a:solidFill>
              <a:srgbClr val="009543"/>
            </a:soli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2" name="Rectangle 41"/>
            <p:cNvSpPr/>
            <p:nvPr/>
          </p:nvSpPr>
          <p:spPr>
            <a:xfrm>
              <a:off x="4848656" y="2412869"/>
              <a:ext cx="3251283" cy="1938992"/>
            </a:xfrm>
            <a:prstGeom prst="rect">
              <a:avLst/>
            </a:prstGeom>
            <a:scene3d>
              <a:camera prst="orthographicFront"/>
              <a:lightRig rig="threePt" dir="t"/>
            </a:scene3d>
            <a:sp3d>
              <a:bevelT prst="relaxedInset"/>
            </a:sp3d>
          </p:spPr>
          <p:txBody>
            <a:bodyPr wrap="square">
              <a:spAutoFit/>
            </a:bodyPr>
            <a:lstStyle/>
            <a:p>
              <a:pPr lvl="0" algn="ctr"/>
              <a:r>
                <a:rPr lang="en-US" sz="4000"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EDUCATION 30-60 </a:t>
              </a:r>
            </a:p>
            <a:p>
              <a:pPr lvl="0" algn="ctr"/>
              <a:r>
                <a:rPr lang="en-US" sz="4000"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MINUTES</a:t>
              </a:r>
              <a:endParaRPr lang="en-US" sz="4000"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3" name="Rectangle 42"/>
            <p:cNvSpPr/>
            <p:nvPr/>
          </p:nvSpPr>
          <p:spPr>
            <a:xfrm>
              <a:off x="1523297" y="1218390"/>
              <a:ext cx="3704102" cy="1754326"/>
            </a:xfrm>
            <a:prstGeom prst="rect">
              <a:avLst/>
            </a:prstGeom>
            <a:scene3d>
              <a:camera prst="orthographicFront"/>
              <a:lightRig rig="threePt" dir="t"/>
            </a:scene3d>
            <a:sp3d>
              <a:bevelT prst="relaxedInset"/>
            </a:sp3d>
          </p:spPr>
          <p:txBody>
            <a:bodyPr wrap="square">
              <a:spAutoFit/>
            </a:bodyPr>
            <a:lstStyle/>
            <a:p>
              <a:pPr lvl="0" algn="ctr"/>
              <a:r>
                <a:rPr lang="en-US" sz="3600"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BUSINESS</a:t>
              </a:r>
              <a:br>
                <a:rPr lang="en-US" sz="3600"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3600"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15-30 </a:t>
              </a:r>
            </a:p>
            <a:p>
              <a:pPr lvl="0" algn="ctr"/>
              <a:r>
                <a:rPr lang="en-US" sz="3600"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MINUTES </a:t>
              </a:r>
              <a:endParaRPr lang="en-US" sz="3600"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6" name="Rectangle 25"/>
            <p:cNvSpPr/>
            <p:nvPr/>
          </p:nvSpPr>
          <p:spPr>
            <a:xfrm>
              <a:off x="1410310" y="3606769"/>
              <a:ext cx="3433084" cy="1387217"/>
            </a:xfrm>
            <a:prstGeom prst="rect">
              <a:avLst/>
            </a:prstGeom>
            <a:scene3d>
              <a:camera prst="orthographicFront"/>
              <a:lightRig rig="threePt" dir="t"/>
            </a:scene3d>
            <a:sp3d>
              <a:bevelT prst="relaxedInset"/>
            </a:sp3d>
          </p:spPr>
          <p:txBody>
            <a:bodyPr/>
            <a:lstStyle/>
            <a:p>
              <a:pPr lvl="0" algn="ctr" rtl="0"/>
              <a:r>
                <a:rPr lang="en-US" sz="3600"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RECREATION</a:t>
              </a:r>
              <a:br>
                <a:rPr lang="en-US" sz="3600"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3600"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15-30 </a:t>
              </a:r>
            </a:p>
            <a:p>
              <a:pPr lvl="0" algn="ctr" rtl="0"/>
              <a:r>
                <a:rPr lang="en-US" sz="3600"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MINUTES </a:t>
              </a:r>
            </a:p>
            <a:p>
              <a:pPr lvl="0" algn="ctr" rtl="0"/>
              <a:r>
                <a:rPr lang="en-US" b="1" dirty="0"/>
                <a:t>	</a:t>
              </a:r>
              <a:endParaRPr lang="en-US" dirty="0"/>
            </a:p>
          </p:txBody>
        </p:sp>
      </p:grpSp>
      <p:sp>
        <p:nvSpPr>
          <p:cNvPr id="12" name="Rectangle 11"/>
          <p:cNvSpPr/>
          <p:nvPr/>
        </p:nvSpPr>
        <p:spPr>
          <a:xfrm>
            <a:off x="126788" y="307812"/>
            <a:ext cx="9017212" cy="707886"/>
          </a:xfrm>
          <a:prstGeom prst="rect">
            <a:avLst/>
          </a:prstGeom>
        </p:spPr>
        <p:txBody>
          <a:bodyPr wrap="none">
            <a:spAutoFit/>
          </a:bodyPr>
          <a:lstStyle/>
          <a:p>
            <a:r>
              <a:rPr lang="en-U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 does a club meeting look like?</a:t>
            </a:r>
          </a:p>
        </p:txBody>
      </p:sp>
      <p:sp>
        <p:nvSpPr>
          <p:cNvPr id="5" name="TextBox 4">
            <a:extLst>
              <a:ext uri="{FF2B5EF4-FFF2-40B4-BE49-F238E27FC236}">
                <a16:creationId xmlns:a16="http://schemas.microsoft.com/office/drawing/2014/main" id="{523B57E6-94BA-7C42-B35C-8FEA9E7FC9E8}"/>
              </a:ext>
            </a:extLst>
          </p:cNvPr>
          <p:cNvSpPr txBox="1"/>
          <p:nvPr/>
        </p:nvSpPr>
        <p:spPr>
          <a:xfrm>
            <a:off x="0" y="5563787"/>
            <a:ext cx="7017746" cy="584775"/>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Reference NM 4-H Club Leader’s Handbook </a:t>
            </a:r>
          </a:p>
          <a:p>
            <a:r>
              <a:rPr lang="en-US" sz="1600" b="1" dirty="0">
                <a:latin typeface="Arial" panose="020B0604020202020204" pitchFamily="34" charset="0"/>
                <a:cs typeface="Arial" panose="020B0604020202020204" pitchFamily="34" charset="0"/>
              </a:rPr>
              <a:t>(Graphic From Oregon State University Extension 4-H 1/25/2011</a:t>
            </a:r>
            <a:r>
              <a:rPr lang="en-US" sz="1400" b="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506839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85911105"/>
              </p:ext>
            </p:extLst>
          </p:nvPr>
        </p:nvGraphicFramePr>
        <p:xfrm>
          <a:off x="114130" y="113355"/>
          <a:ext cx="8934679" cy="5910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F519517A-1260-7A4F-842B-7B8BDFB642D3}"/>
              </a:ext>
            </a:extLst>
          </p:cNvPr>
          <p:cNvSpPr txBox="1"/>
          <p:nvPr/>
        </p:nvSpPr>
        <p:spPr>
          <a:xfrm>
            <a:off x="6268598" y="5185059"/>
            <a:ext cx="3062690" cy="830997"/>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Meeting Planning Worksheets can be found in the NM Club Leaders Handbook on the NM 4-H website.</a:t>
            </a:r>
          </a:p>
          <a:p>
            <a:r>
              <a:rPr lang="en-US" sz="1200" b="1" dirty="0">
                <a:latin typeface="Arial" panose="020B0604020202020204" pitchFamily="34" charset="0"/>
                <a:cs typeface="Arial" panose="020B0604020202020204" pitchFamily="34" charset="0"/>
              </a:rPr>
              <a:t>(Link to NM Club Leaders Handbook)</a:t>
            </a:r>
          </a:p>
        </p:txBody>
      </p:sp>
      <p:sp>
        <p:nvSpPr>
          <p:cNvPr id="5" name="Rectangle 4"/>
          <p:cNvSpPr/>
          <p:nvPr/>
        </p:nvSpPr>
        <p:spPr>
          <a:xfrm>
            <a:off x="0" y="1501519"/>
            <a:ext cx="2834430" cy="3170099"/>
          </a:xfrm>
          <a:prstGeom prst="rect">
            <a:avLst/>
          </a:prstGeom>
        </p:spPr>
        <p:txBody>
          <a:bodyPr wrap="none">
            <a:spAutoFit/>
          </a:bodyPr>
          <a:lstStyle/>
          <a:p>
            <a:pPr algn="ctr"/>
            <a:r>
              <a:rPr lang="en-U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Four key </a:t>
            </a:r>
          </a:p>
          <a:p>
            <a:pPr algn="ctr"/>
            <a:r>
              <a:rPr lang="en-U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Factors</a:t>
            </a:r>
          </a:p>
          <a:p>
            <a:pPr algn="ctr"/>
            <a:r>
              <a:rPr lang="en-U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contribute</a:t>
            </a:r>
          </a:p>
          <a:p>
            <a:pPr algn="ctr"/>
            <a:r>
              <a:rPr lang="en-U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to good</a:t>
            </a:r>
          </a:p>
          <a:p>
            <a:pPr algn="ctr"/>
            <a:r>
              <a:rPr lang="en-U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meetings</a:t>
            </a:r>
            <a:endParaRPr lang="en-US" sz="4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6873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C0AFD3BE-6796-4498-8864-CBC052467833}"/>
                                            </p:graphicEl>
                                          </p:spTgt>
                                        </p:tgtEl>
                                        <p:attrNameLst>
                                          <p:attrName>style.visibility</p:attrName>
                                        </p:attrNameLst>
                                      </p:cBhvr>
                                      <p:to>
                                        <p:strVal val="visible"/>
                                      </p:to>
                                    </p:set>
                                    <p:animEffect transition="in" filter="fade">
                                      <p:cBhvr>
                                        <p:cTn id="7" dur="500"/>
                                        <p:tgtEl>
                                          <p:spTgt spid="6">
                                            <p:graphicEl>
                                              <a:dgm id="{C0AFD3BE-6796-4498-8864-CBC05246783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32A59510-1D0C-4D8C-8BE0-4DC6712511B1}"/>
                                            </p:graphicEl>
                                          </p:spTgt>
                                        </p:tgtEl>
                                        <p:attrNameLst>
                                          <p:attrName>style.visibility</p:attrName>
                                        </p:attrNameLst>
                                      </p:cBhvr>
                                      <p:to>
                                        <p:strVal val="visible"/>
                                      </p:to>
                                    </p:set>
                                    <p:animEffect transition="in" filter="fade">
                                      <p:cBhvr>
                                        <p:cTn id="12" dur="500"/>
                                        <p:tgtEl>
                                          <p:spTgt spid="6">
                                            <p:graphicEl>
                                              <a:dgm id="{32A59510-1D0C-4D8C-8BE0-4DC6712511B1}"/>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graphicEl>
                                              <a:dgm id="{B929514E-281B-44B4-81AB-1EDA7F485162}"/>
                                            </p:graphicEl>
                                          </p:spTgt>
                                        </p:tgtEl>
                                        <p:attrNameLst>
                                          <p:attrName>style.visibility</p:attrName>
                                        </p:attrNameLst>
                                      </p:cBhvr>
                                      <p:to>
                                        <p:strVal val="visible"/>
                                      </p:to>
                                    </p:set>
                                    <p:animEffect transition="in" filter="fade">
                                      <p:cBhvr>
                                        <p:cTn id="15" dur="500"/>
                                        <p:tgtEl>
                                          <p:spTgt spid="6">
                                            <p:graphicEl>
                                              <a:dgm id="{B929514E-281B-44B4-81AB-1EDA7F485162}"/>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graphicEl>
                                              <a:dgm id="{5F035FC2-C310-433B-A273-1217D837DE34}"/>
                                            </p:graphicEl>
                                          </p:spTgt>
                                        </p:tgtEl>
                                        <p:attrNameLst>
                                          <p:attrName>style.visibility</p:attrName>
                                        </p:attrNameLst>
                                      </p:cBhvr>
                                      <p:to>
                                        <p:strVal val="visible"/>
                                      </p:to>
                                    </p:set>
                                    <p:animEffect transition="in" filter="fade">
                                      <p:cBhvr>
                                        <p:cTn id="20" dur="500"/>
                                        <p:tgtEl>
                                          <p:spTgt spid="6">
                                            <p:graphicEl>
                                              <a:dgm id="{5F035FC2-C310-433B-A273-1217D837DE34}"/>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graphicEl>
                                              <a:dgm id="{C8C26F12-8F07-4CAF-9BD9-CDAC85ED7772}"/>
                                            </p:graphicEl>
                                          </p:spTgt>
                                        </p:tgtEl>
                                        <p:attrNameLst>
                                          <p:attrName>style.visibility</p:attrName>
                                        </p:attrNameLst>
                                      </p:cBhvr>
                                      <p:to>
                                        <p:strVal val="visible"/>
                                      </p:to>
                                    </p:set>
                                    <p:animEffect transition="in" filter="fade">
                                      <p:cBhvr>
                                        <p:cTn id="23" dur="500"/>
                                        <p:tgtEl>
                                          <p:spTgt spid="6">
                                            <p:graphicEl>
                                              <a:dgm id="{C8C26F12-8F07-4CAF-9BD9-CDAC85ED7772}"/>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graphicEl>
                                              <a:dgm id="{F6EE0515-5A1C-473E-BE18-F628DC8F43D9}"/>
                                            </p:graphicEl>
                                          </p:spTgt>
                                        </p:tgtEl>
                                        <p:attrNameLst>
                                          <p:attrName>style.visibility</p:attrName>
                                        </p:attrNameLst>
                                      </p:cBhvr>
                                      <p:to>
                                        <p:strVal val="visible"/>
                                      </p:to>
                                    </p:set>
                                    <p:animEffect transition="in" filter="fade">
                                      <p:cBhvr>
                                        <p:cTn id="28" dur="500"/>
                                        <p:tgtEl>
                                          <p:spTgt spid="6">
                                            <p:graphicEl>
                                              <a:dgm id="{F6EE0515-5A1C-473E-BE18-F628DC8F43D9}"/>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graphicEl>
                                              <a:dgm id="{2F2CD4AF-00F7-4A7B-9082-F598DC3DD386}"/>
                                            </p:graphicEl>
                                          </p:spTgt>
                                        </p:tgtEl>
                                        <p:attrNameLst>
                                          <p:attrName>style.visibility</p:attrName>
                                        </p:attrNameLst>
                                      </p:cBhvr>
                                      <p:to>
                                        <p:strVal val="visible"/>
                                      </p:to>
                                    </p:set>
                                    <p:animEffect transition="in" filter="fade">
                                      <p:cBhvr>
                                        <p:cTn id="31" dur="500"/>
                                        <p:tgtEl>
                                          <p:spTgt spid="6">
                                            <p:graphicEl>
                                              <a:dgm id="{2F2CD4AF-00F7-4A7B-9082-F598DC3DD38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9F91B7C-8DA5-E040-B1AD-9C212FBE8376}"/>
              </a:ext>
            </a:extLst>
          </p:cNvPr>
          <p:cNvSpPr txBox="1"/>
          <p:nvPr/>
        </p:nvSpPr>
        <p:spPr>
          <a:xfrm>
            <a:off x="465605" y="-114845"/>
            <a:ext cx="8018670" cy="830997"/>
          </a:xfrm>
          <a:prstGeom prst="rect">
            <a:avLst/>
          </a:prstGeom>
          <a:noFill/>
        </p:spPr>
        <p:txBody>
          <a:bodyPr wrap="none" rtlCol="0">
            <a:spAutoFit/>
          </a:bodyPr>
          <a:lstStyle/>
          <a:p>
            <a:r>
              <a:rPr lang="en-US" sz="4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Tips for Effective Meetings</a:t>
            </a:r>
            <a:endParaRPr lang="en-US" sz="4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4" name="Diagram 3"/>
          <p:cNvGraphicFramePr/>
          <p:nvPr>
            <p:extLst>
              <p:ext uri="{D42A27DB-BD31-4B8C-83A1-F6EECF244321}">
                <p14:modId xmlns:p14="http://schemas.microsoft.com/office/powerpoint/2010/main" val="2067949093"/>
              </p:ext>
            </p:extLst>
          </p:nvPr>
        </p:nvGraphicFramePr>
        <p:xfrm>
          <a:off x="191470" y="716152"/>
          <a:ext cx="8824511" cy="53871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68462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5EF9B7-9275-104B-8C82-C2B99BA9C6C0}"/>
              </a:ext>
            </a:extLst>
          </p:cNvPr>
          <p:cNvSpPr txBox="1"/>
          <p:nvPr/>
        </p:nvSpPr>
        <p:spPr>
          <a:xfrm>
            <a:off x="0" y="71251"/>
            <a:ext cx="9143999" cy="523220"/>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Expectations/Member in Good Standing</a:t>
            </a:r>
            <a:endPar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4" name="Diagram 3"/>
          <p:cNvGraphicFramePr/>
          <p:nvPr>
            <p:extLst>
              <p:ext uri="{D42A27DB-BD31-4B8C-83A1-F6EECF244321}">
                <p14:modId xmlns:p14="http://schemas.microsoft.com/office/powerpoint/2010/main" val="1846154553"/>
              </p:ext>
            </p:extLst>
          </p:nvPr>
        </p:nvGraphicFramePr>
        <p:xfrm>
          <a:off x="164318" y="594471"/>
          <a:ext cx="8851666" cy="53344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4892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140960798"/>
              </p:ext>
            </p:extLst>
          </p:nvPr>
        </p:nvGraphicFramePr>
        <p:xfrm>
          <a:off x="287563" y="483738"/>
          <a:ext cx="8657654" cy="48844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72397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5EF9B7-9275-104B-8C82-C2B99BA9C6C0}"/>
              </a:ext>
            </a:extLst>
          </p:cNvPr>
          <p:cNvSpPr txBox="1"/>
          <p:nvPr/>
        </p:nvSpPr>
        <p:spPr>
          <a:xfrm>
            <a:off x="3356642" y="481988"/>
            <a:ext cx="3061928" cy="300082"/>
          </a:xfrm>
          <a:prstGeom prst="rect">
            <a:avLst/>
          </a:prstGeom>
          <a:noFill/>
        </p:spPr>
        <p:txBody>
          <a:bodyPr wrap="none" rtlCol="0">
            <a:spAutoFit/>
          </a:bodyPr>
          <a:lstStyle/>
          <a:p>
            <a:r>
              <a:rPr lang="en-US" sz="1350" b="1" dirty="0"/>
              <a:t>Expectations/Member in Good Standing</a:t>
            </a:r>
            <a:endParaRPr lang="en-US" sz="1350" dirty="0"/>
          </a:p>
        </p:txBody>
      </p:sp>
      <p:graphicFrame>
        <p:nvGraphicFramePr>
          <p:cNvPr id="6" name="Diagram 5"/>
          <p:cNvGraphicFramePr/>
          <p:nvPr>
            <p:extLst>
              <p:ext uri="{D42A27DB-BD31-4B8C-83A1-F6EECF244321}">
                <p14:modId xmlns:p14="http://schemas.microsoft.com/office/powerpoint/2010/main" val="4075452952"/>
              </p:ext>
            </p:extLst>
          </p:nvPr>
        </p:nvGraphicFramePr>
        <p:xfrm>
          <a:off x="382979" y="1206229"/>
          <a:ext cx="8452263" cy="40584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23613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44C46EC-53B2-F141-96F3-79D73F5884CD}"/>
              </a:ext>
            </a:extLst>
          </p:cNvPr>
          <p:cNvSpPr txBox="1"/>
          <p:nvPr/>
        </p:nvSpPr>
        <p:spPr>
          <a:xfrm>
            <a:off x="-27432" y="-142739"/>
            <a:ext cx="9171432" cy="830997"/>
          </a:xfrm>
          <a:prstGeom prst="rect">
            <a:avLst/>
          </a:prstGeom>
          <a:noFill/>
        </p:spPr>
        <p:txBody>
          <a:bodyPr wrap="square" rtlCol="0">
            <a:spAutoFit/>
          </a:bodyPr>
          <a:lstStyle/>
          <a:p>
            <a:pPr algn="ctr"/>
            <a:r>
              <a:rPr lang="en-US" sz="4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Youth Opportunities</a:t>
            </a:r>
            <a:endParaRPr lang="en-US" sz="4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4" name="Diagram 3"/>
          <p:cNvGraphicFramePr/>
          <p:nvPr>
            <p:extLst>
              <p:ext uri="{D42A27DB-BD31-4B8C-83A1-F6EECF244321}">
                <p14:modId xmlns:p14="http://schemas.microsoft.com/office/powerpoint/2010/main" val="4093992776"/>
              </p:ext>
            </p:extLst>
          </p:nvPr>
        </p:nvGraphicFramePr>
        <p:xfrm>
          <a:off x="216310" y="589935"/>
          <a:ext cx="8927690" cy="55453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71756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941676031"/>
              </p:ext>
            </p:extLst>
          </p:nvPr>
        </p:nvGraphicFramePr>
        <p:xfrm>
          <a:off x="31532" y="0"/>
          <a:ext cx="9045677" cy="68052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83095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BF60D294-D188-4689-B331-1B21D285B844}"/>
                                            </p:graphicEl>
                                          </p:spTgt>
                                        </p:tgtEl>
                                        <p:attrNameLst>
                                          <p:attrName>style.visibility</p:attrName>
                                        </p:attrNameLst>
                                      </p:cBhvr>
                                      <p:to>
                                        <p:strVal val="visible"/>
                                      </p:to>
                                    </p:set>
                                    <p:animEffect transition="in" filter="fade">
                                      <p:cBhvr>
                                        <p:cTn id="7" dur="500"/>
                                        <p:tgtEl>
                                          <p:spTgt spid="6">
                                            <p:graphicEl>
                                              <a:dgm id="{BF60D294-D188-4689-B331-1B21D285B844}"/>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graphicEl>
                                              <a:dgm id="{B69A2F99-D7A9-45B1-9DC2-8645DAEFF7B4}"/>
                                            </p:graphicEl>
                                          </p:spTgt>
                                        </p:tgtEl>
                                        <p:attrNameLst>
                                          <p:attrName>style.visibility</p:attrName>
                                        </p:attrNameLst>
                                      </p:cBhvr>
                                      <p:to>
                                        <p:strVal val="visible"/>
                                      </p:to>
                                    </p:set>
                                    <p:animEffect transition="in" filter="fade">
                                      <p:cBhvr>
                                        <p:cTn id="10" dur="500"/>
                                        <p:tgtEl>
                                          <p:spTgt spid="6">
                                            <p:graphicEl>
                                              <a:dgm id="{B69A2F99-D7A9-45B1-9DC2-8645DAEFF7B4}"/>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graphicEl>
                                              <a:dgm id="{188D0D81-5467-49F2-B1EC-84B41FF2F09C}"/>
                                            </p:graphicEl>
                                          </p:spTgt>
                                        </p:tgtEl>
                                        <p:attrNameLst>
                                          <p:attrName>style.visibility</p:attrName>
                                        </p:attrNameLst>
                                      </p:cBhvr>
                                      <p:to>
                                        <p:strVal val="visible"/>
                                      </p:to>
                                    </p:set>
                                    <p:animEffect transition="in" filter="fade">
                                      <p:cBhvr>
                                        <p:cTn id="13" dur="500"/>
                                        <p:tgtEl>
                                          <p:spTgt spid="6">
                                            <p:graphicEl>
                                              <a:dgm id="{188D0D81-5467-49F2-B1EC-84B41FF2F09C}"/>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graphicEl>
                                              <a:dgm id="{205F24A9-C2BC-4FAA-AF94-71060FE9073F}"/>
                                            </p:graphicEl>
                                          </p:spTgt>
                                        </p:tgtEl>
                                        <p:attrNameLst>
                                          <p:attrName>style.visibility</p:attrName>
                                        </p:attrNameLst>
                                      </p:cBhvr>
                                      <p:to>
                                        <p:strVal val="visible"/>
                                      </p:to>
                                    </p:set>
                                    <p:animEffect transition="in" filter="fade">
                                      <p:cBhvr>
                                        <p:cTn id="18" dur="500"/>
                                        <p:tgtEl>
                                          <p:spTgt spid="6">
                                            <p:graphicEl>
                                              <a:dgm id="{205F24A9-C2BC-4FAA-AF94-71060FE9073F}"/>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graphicEl>
                                              <a:dgm id="{D377719F-03B4-453D-80E9-CF7344368792}"/>
                                            </p:graphicEl>
                                          </p:spTgt>
                                        </p:tgtEl>
                                        <p:attrNameLst>
                                          <p:attrName>style.visibility</p:attrName>
                                        </p:attrNameLst>
                                      </p:cBhvr>
                                      <p:to>
                                        <p:strVal val="visible"/>
                                      </p:to>
                                    </p:set>
                                    <p:animEffect transition="in" filter="fade">
                                      <p:cBhvr>
                                        <p:cTn id="23" dur="500"/>
                                        <p:tgtEl>
                                          <p:spTgt spid="6">
                                            <p:graphicEl>
                                              <a:dgm id="{D377719F-03B4-453D-80E9-CF7344368792}"/>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graphicEl>
                                              <a:dgm id="{3ABD3B67-5FDA-4EC8-ADA0-01B7F4F4F1B2}"/>
                                            </p:graphicEl>
                                          </p:spTgt>
                                        </p:tgtEl>
                                        <p:attrNameLst>
                                          <p:attrName>style.visibility</p:attrName>
                                        </p:attrNameLst>
                                      </p:cBhvr>
                                      <p:to>
                                        <p:strVal val="visible"/>
                                      </p:to>
                                    </p:set>
                                    <p:animEffect transition="in" filter="fade">
                                      <p:cBhvr>
                                        <p:cTn id="26" dur="500"/>
                                        <p:tgtEl>
                                          <p:spTgt spid="6">
                                            <p:graphicEl>
                                              <a:dgm id="{3ABD3B67-5FDA-4EC8-ADA0-01B7F4F4F1B2}"/>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6">
                                            <p:graphicEl>
                                              <a:dgm id="{04BDBA5B-0BC5-4139-B6EA-F42131BD9A78}"/>
                                            </p:graphicEl>
                                          </p:spTgt>
                                        </p:tgtEl>
                                        <p:attrNameLst>
                                          <p:attrName>style.visibility</p:attrName>
                                        </p:attrNameLst>
                                      </p:cBhvr>
                                      <p:to>
                                        <p:strVal val="visible"/>
                                      </p:to>
                                    </p:set>
                                    <p:animEffect transition="in" filter="fade">
                                      <p:cBhvr>
                                        <p:cTn id="29" dur="500"/>
                                        <p:tgtEl>
                                          <p:spTgt spid="6">
                                            <p:graphicEl>
                                              <a:dgm id="{04BDBA5B-0BC5-4139-B6EA-F42131BD9A78}"/>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6">
                                            <p:graphicEl>
                                              <a:dgm id="{B62DCF9E-6F41-4615-A7F5-256A6EE7CBDE}"/>
                                            </p:graphicEl>
                                          </p:spTgt>
                                        </p:tgtEl>
                                        <p:attrNameLst>
                                          <p:attrName>style.visibility</p:attrName>
                                        </p:attrNameLst>
                                      </p:cBhvr>
                                      <p:to>
                                        <p:strVal val="visible"/>
                                      </p:to>
                                    </p:set>
                                    <p:animEffect transition="in" filter="fade">
                                      <p:cBhvr>
                                        <p:cTn id="34" dur="500"/>
                                        <p:tgtEl>
                                          <p:spTgt spid="6">
                                            <p:graphicEl>
                                              <a:dgm id="{B62DCF9E-6F41-4615-A7F5-256A6EE7CBDE}"/>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6">
                                            <p:graphicEl>
                                              <a:dgm id="{F0D57644-EBBE-41C8-9CD5-95B5EF15F662}"/>
                                            </p:graphicEl>
                                          </p:spTgt>
                                        </p:tgtEl>
                                        <p:attrNameLst>
                                          <p:attrName>style.visibility</p:attrName>
                                        </p:attrNameLst>
                                      </p:cBhvr>
                                      <p:to>
                                        <p:strVal val="visible"/>
                                      </p:to>
                                    </p:set>
                                    <p:animEffect transition="in" filter="fade">
                                      <p:cBhvr>
                                        <p:cTn id="39" dur="500"/>
                                        <p:tgtEl>
                                          <p:spTgt spid="6">
                                            <p:graphicEl>
                                              <a:dgm id="{F0D57644-EBBE-41C8-9CD5-95B5EF15F662}"/>
                                            </p:graphic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6">
                                            <p:graphicEl>
                                              <a:dgm id="{3DACFAE8-3891-4969-ABAE-2B9D65E1CF71}"/>
                                            </p:graphicEl>
                                          </p:spTgt>
                                        </p:tgtEl>
                                        <p:attrNameLst>
                                          <p:attrName>style.visibility</p:attrName>
                                        </p:attrNameLst>
                                      </p:cBhvr>
                                      <p:to>
                                        <p:strVal val="visible"/>
                                      </p:to>
                                    </p:set>
                                    <p:animEffect transition="in" filter="fade">
                                      <p:cBhvr>
                                        <p:cTn id="42" dur="500"/>
                                        <p:tgtEl>
                                          <p:spTgt spid="6">
                                            <p:graphicEl>
                                              <a:dgm id="{3DACFAE8-3891-4969-ABAE-2B9D65E1CF71}"/>
                                            </p:graphic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6">
                                            <p:graphicEl>
                                              <a:dgm id="{AB481A66-1E83-4A55-89A1-77DD2EA5C74E}"/>
                                            </p:graphicEl>
                                          </p:spTgt>
                                        </p:tgtEl>
                                        <p:attrNameLst>
                                          <p:attrName>style.visibility</p:attrName>
                                        </p:attrNameLst>
                                      </p:cBhvr>
                                      <p:to>
                                        <p:strVal val="visible"/>
                                      </p:to>
                                    </p:set>
                                    <p:animEffect transition="in" filter="fade">
                                      <p:cBhvr>
                                        <p:cTn id="45" dur="500"/>
                                        <p:tgtEl>
                                          <p:spTgt spid="6">
                                            <p:graphicEl>
                                              <a:dgm id="{AB481A66-1E83-4A55-89A1-77DD2EA5C74E}"/>
                                            </p:graphic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6">
                                            <p:graphicEl>
                                              <a:dgm id="{52402FEF-CB98-4515-B373-0D2AFEBD43E6}"/>
                                            </p:graphicEl>
                                          </p:spTgt>
                                        </p:tgtEl>
                                        <p:attrNameLst>
                                          <p:attrName>style.visibility</p:attrName>
                                        </p:attrNameLst>
                                      </p:cBhvr>
                                      <p:to>
                                        <p:strVal val="visible"/>
                                      </p:to>
                                    </p:set>
                                    <p:animEffect transition="in" filter="fade">
                                      <p:cBhvr>
                                        <p:cTn id="50" dur="500"/>
                                        <p:tgtEl>
                                          <p:spTgt spid="6">
                                            <p:graphicEl>
                                              <a:dgm id="{52402FEF-CB98-4515-B373-0D2AFEBD43E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F41335C-7BD2-9549-A36C-F2BC21A163A7}"/>
              </a:ext>
            </a:extLst>
          </p:cNvPr>
          <p:cNvSpPr txBox="1"/>
          <p:nvPr/>
        </p:nvSpPr>
        <p:spPr>
          <a:xfrm>
            <a:off x="792534" y="1628192"/>
            <a:ext cx="7521677" cy="4418231"/>
          </a:xfrm>
          <a:prstGeom prst="roundRect">
            <a:avLst/>
          </a:prstGeom>
          <a:solidFill>
            <a:srgbClr val="009543"/>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US" sz="4000" b="1" dirty="0">
                <a:ln>
                  <a:solidFill>
                    <a:srgbClr val="003300"/>
                  </a:solidFill>
                </a:ln>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There are deadlines that must be met for club, county, state, events, fairs and activities.  Contact your county extension office for specific deadlines.</a:t>
            </a:r>
          </a:p>
          <a:p>
            <a:endParaRPr lang="en-US" sz="1350" dirty="0"/>
          </a:p>
        </p:txBody>
      </p:sp>
      <p:sp>
        <p:nvSpPr>
          <p:cNvPr id="4" name="Rounded Rectangle 3"/>
          <p:cNvSpPr/>
          <p:nvPr/>
        </p:nvSpPr>
        <p:spPr>
          <a:xfrm>
            <a:off x="2237002" y="223493"/>
            <a:ext cx="4632742" cy="1328023"/>
          </a:xfrm>
          <a:prstGeom prst="roundRect">
            <a:avLst/>
          </a:prstGeom>
          <a:ln w="76200">
            <a:solidFill>
              <a:srgbClr val="009543"/>
            </a:solidFill>
          </a:ln>
          <a:scene3d>
            <a:camera prst="orthographicFront"/>
            <a:lightRig rig="threePt" dir="t"/>
          </a:scene3d>
          <a:sp3d>
            <a:bevelT prst="relaxedInset"/>
          </a:sp3d>
        </p:spPr>
        <p:txBody>
          <a:bodyPr wrap="none">
            <a:spAutoFit/>
          </a:bodyPr>
          <a:lstStyle/>
          <a:p>
            <a:r>
              <a:rPr lang="en-US" sz="7200" b="1"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Deadlines</a:t>
            </a:r>
            <a:endParaRPr lang="en-US" sz="7200"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1608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792139680"/>
              </p:ext>
            </p:extLst>
          </p:nvPr>
        </p:nvGraphicFramePr>
        <p:xfrm>
          <a:off x="226142" y="235973"/>
          <a:ext cx="8701548" cy="60370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69704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7AA03DB3-592C-4298-9FA6-BEBFF607033A}"/>
                                            </p:graphicEl>
                                          </p:spTgt>
                                        </p:tgtEl>
                                        <p:attrNameLst>
                                          <p:attrName>style.visibility</p:attrName>
                                        </p:attrNameLst>
                                      </p:cBhvr>
                                      <p:to>
                                        <p:strVal val="visible"/>
                                      </p:to>
                                    </p:set>
                                    <p:animEffect transition="in" filter="fade">
                                      <p:cBhvr>
                                        <p:cTn id="7" dur="500"/>
                                        <p:tgtEl>
                                          <p:spTgt spid="5">
                                            <p:graphicEl>
                                              <a:dgm id="{7AA03DB3-592C-4298-9FA6-BEBFF607033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2DDA9A18-5586-4329-9BA9-42711E60CB95}"/>
                                            </p:graphicEl>
                                          </p:spTgt>
                                        </p:tgtEl>
                                        <p:attrNameLst>
                                          <p:attrName>style.visibility</p:attrName>
                                        </p:attrNameLst>
                                      </p:cBhvr>
                                      <p:to>
                                        <p:strVal val="visible"/>
                                      </p:to>
                                    </p:set>
                                    <p:animEffect transition="in" filter="fade">
                                      <p:cBhvr>
                                        <p:cTn id="12" dur="500"/>
                                        <p:tgtEl>
                                          <p:spTgt spid="5">
                                            <p:graphicEl>
                                              <a:dgm id="{2DDA9A18-5586-4329-9BA9-42711E60CB95}"/>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graphicEl>
                                              <a:dgm id="{01C87ABF-B1FE-4FE3-96C9-6B0758DC267E}"/>
                                            </p:graphicEl>
                                          </p:spTgt>
                                        </p:tgtEl>
                                        <p:attrNameLst>
                                          <p:attrName>style.visibility</p:attrName>
                                        </p:attrNameLst>
                                      </p:cBhvr>
                                      <p:to>
                                        <p:strVal val="visible"/>
                                      </p:to>
                                    </p:set>
                                    <p:animEffect transition="in" filter="fade">
                                      <p:cBhvr>
                                        <p:cTn id="15" dur="500"/>
                                        <p:tgtEl>
                                          <p:spTgt spid="5">
                                            <p:graphicEl>
                                              <a:dgm id="{01C87ABF-B1FE-4FE3-96C9-6B0758DC267E}"/>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graphicEl>
                                              <a:dgm id="{BE68A67A-BCD3-4C18-B753-8D79C7D500AC}"/>
                                            </p:graphicEl>
                                          </p:spTgt>
                                        </p:tgtEl>
                                        <p:attrNameLst>
                                          <p:attrName>style.visibility</p:attrName>
                                        </p:attrNameLst>
                                      </p:cBhvr>
                                      <p:to>
                                        <p:strVal val="visible"/>
                                      </p:to>
                                    </p:set>
                                    <p:animEffect transition="in" filter="fade">
                                      <p:cBhvr>
                                        <p:cTn id="20" dur="500"/>
                                        <p:tgtEl>
                                          <p:spTgt spid="5">
                                            <p:graphicEl>
                                              <a:dgm id="{BE68A67A-BCD3-4C18-B753-8D79C7D500AC}"/>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graphicEl>
                                              <a:dgm id="{D26FB743-6B80-4271-BA40-DBC905CC5BDF}"/>
                                            </p:graphicEl>
                                          </p:spTgt>
                                        </p:tgtEl>
                                        <p:attrNameLst>
                                          <p:attrName>style.visibility</p:attrName>
                                        </p:attrNameLst>
                                      </p:cBhvr>
                                      <p:to>
                                        <p:strVal val="visible"/>
                                      </p:to>
                                    </p:set>
                                    <p:animEffect transition="in" filter="fade">
                                      <p:cBhvr>
                                        <p:cTn id="23" dur="500"/>
                                        <p:tgtEl>
                                          <p:spTgt spid="5">
                                            <p:graphicEl>
                                              <a:dgm id="{D26FB743-6B80-4271-BA40-DBC905CC5BDF}"/>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graphicEl>
                                              <a:dgm id="{3699B9AE-F97C-41E5-ACB7-B247F0A26585}"/>
                                            </p:graphicEl>
                                          </p:spTgt>
                                        </p:tgtEl>
                                        <p:attrNameLst>
                                          <p:attrName>style.visibility</p:attrName>
                                        </p:attrNameLst>
                                      </p:cBhvr>
                                      <p:to>
                                        <p:strVal val="visible"/>
                                      </p:to>
                                    </p:set>
                                    <p:animEffect transition="in" filter="fade">
                                      <p:cBhvr>
                                        <p:cTn id="28" dur="500"/>
                                        <p:tgtEl>
                                          <p:spTgt spid="5">
                                            <p:graphicEl>
                                              <a:dgm id="{3699B9AE-F97C-41E5-ACB7-B247F0A26585}"/>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graphicEl>
                                              <a:dgm id="{D20DD30A-CCA0-4C6F-80F8-892AA2F977CA}"/>
                                            </p:graphicEl>
                                          </p:spTgt>
                                        </p:tgtEl>
                                        <p:attrNameLst>
                                          <p:attrName>style.visibility</p:attrName>
                                        </p:attrNameLst>
                                      </p:cBhvr>
                                      <p:to>
                                        <p:strVal val="visible"/>
                                      </p:to>
                                    </p:set>
                                    <p:animEffect transition="in" filter="fade">
                                      <p:cBhvr>
                                        <p:cTn id="31" dur="500"/>
                                        <p:tgtEl>
                                          <p:spTgt spid="5">
                                            <p:graphicEl>
                                              <a:dgm id="{D20DD30A-CCA0-4C6F-80F8-892AA2F977CA}"/>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
                                            <p:graphicEl>
                                              <a:dgm id="{5DD2D14F-1D93-4644-A7E8-D1EA8380927B}"/>
                                            </p:graphicEl>
                                          </p:spTgt>
                                        </p:tgtEl>
                                        <p:attrNameLst>
                                          <p:attrName>style.visibility</p:attrName>
                                        </p:attrNameLst>
                                      </p:cBhvr>
                                      <p:to>
                                        <p:strVal val="visible"/>
                                      </p:to>
                                    </p:set>
                                    <p:animEffect transition="in" filter="fade">
                                      <p:cBhvr>
                                        <p:cTn id="36" dur="500"/>
                                        <p:tgtEl>
                                          <p:spTgt spid="5">
                                            <p:graphicEl>
                                              <a:dgm id="{5DD2D14F-1D93-4644-A7E8-D1EA8380927B}"/>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
                                            <p:graphicEl>
                                              <a:dgm id="{D7C331FE-A387-4FBF-AD9A-141F3CBF08BE}"/>
                                            </p:graphicEl>
                                          </p:spTgt>
                                        </p:tgtEl>
                                        <p:attrNameLst>
                                          <p:attrName>style.visibility</p:attrName>
                                        </p:attrNameLst>
                                      </p:cBhvr>
                                      <p:to>
                                        <p:strVal val="visible"/>
                                      </p:to>
                                    </p:set>
                                    <p:animEffect transition="in" filter="fade">
                                      <p:cBhvr>
                                        <p:cTn id="39" dur="500"/>
                                        <p:tgtEl>
                                          <p:spTgt spid="5">
                                            <p:graphicEl>
                                              <a:dgm id="{D7C331FE-A387-4FBF-AD9A-141F3CBF08BE}"/>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5">
                                            <p:graphicEl>
                                              <a:dgm id="{9E669663-9638-4235-B1F9-A8D1CBE3A00B}"/>
                                            </p:graphicEl>
                                          </p:spTgt>
                                        </p:tgtEl>
                                        <p:attrNameLst>
                                          <p:attrName>style.visibility</p:attrName>
                                        </p:attrNameLst>
                                      </p:cBhvr>
                                      <p:to>
                                        <p:strVal val="visible"/>
                                      </p:to>
                                    </p:set>
                                    <p:animEffect transition="in" filter="fade">
                                      <p:cBhvr>
                                        <p:cTn id="44" dur="500"/>
                                        <p:tgtEl>
                                          <p:spTgt spid="5">
                                            <p:graphicEl>
                                              <a:dgm id="{9E669663-9638-4235-B1F9-A8D1CBE3A00B}"/>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
                                            <p:graphicEl>
                                              <a:dgm id="{58D33C7B-CBB1-4340-8496-930620E5FD2E}"/>
                                            </p:graphicEl>
                                          </p:spTgt>
                                        </p:tgtEl>
                                        <p:attrNameLst>
                                          <p:attrName>style.visibility</p:attrName>
                                        </p:attrNameLst>
                                      </p:cBhvr>
                                      <p:to>
                                        <p:strVal val="visible"/>
                                      </p:to>
                                    </p:set>
                                    <p:animEffect transition="in" filter="fade">
                                      <p:cBhvr>
                                        <p:cTn id="47" dur="500"/>
                                        <p:tgtEl>
                                          <p:spTgt spid="5">
                                            <p:graphicEl>
                                              <a:dgm id="{58D33C7B-CBB1-4340-8496-930620E5FD2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7B3AA7E-8337-9F4E-9D1A-033D821C009A}"/>
              </a:ext>
            </a:extLst>
          </p:cNvPr>
          <p:cNvSpPr txBox="1"/>
          <p:nvPr/>
        </p:nvSpPr>
        <p:spPr>
          <a:xfrm>
            <a:off x="2096924" y="2558727"/>
            <a:ext cx="4987124" cy="1408078"/>
          </a:xfrm>
          <a:prstGeom prst="rect">
            <a:avLst/>
          </a:prstGeom>
          <a:noFill/>
        </p:spPr>
        <p:txBody>
          <a:bodyPr wrap="square" rtlCol="0">
            <a:spAutoFit/>
          </a:bodyPr>
          <a:lstStyle/>
          <a:p>
            <a:pPr algn="ctr"/>
            <a:r>
              <a:rPr lang="en-US" sz="2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To learn more about New Mexico 4-H continue to module:  </a:t>
            </a:r>
          </a:p>
          <a:p>
            <a:pPr algn="ctr"/>
            <a:r>
              <a:rPr lang="en-US" sz="2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New Mexico 4-H 101 - Part 4</a:t>
            </a:r>
          </a:p>
          <a:p>
            <a:endParaRPr lang="en-US" sz="1350" dirty="0"/>
          </a:p>
        </p:txBody>
      </p:sp>
    </p:spTree>
    <p:extLst>
      <p:ext uri="{BB962C8B-B14F-4D97-AF65-F5344CB8AC3E}">
        <p14:creationId xmlns:p14="http://schemas.microsoft.com/office/powerpoint/2010/main" val="4285479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ame 5"/>
          <p:cNvSpPr/>
          <p:nvPr/>
        </p:nvSpPr>
        <p:spPr>
          <a:xfrm>
            <a:off x="970048" y="3909021"/>
            <a:ext cx="7312104" cy="2104104"/>
          </a:xfrm>
          <a:prstGeom prst="frame">
            <a:avLst>
              <a:gd name="adj1" fmla="val 5450"/>
            </a:avLst>
          </a:prstGeom>
          <a:solidFill>
            <a:srgbClr val="CBDDCB">
              <a:alpha val="40000"/>
            </a:srgbClr>
          </a:solidFill>
          <a:ln>
            <a:solidFill>
              <a:srgbClr val="588C0C"/>
            </a:solidFill>
          </a:ln>
          <a:scene3d>
            <a:camera prst="orthographicFront">
              <a:rot lat="0" lon="0" rev="0"/>
            </a:camera>
            <a:lightRig rig="contrasting" dir="t">
              <a:rot lat="0" lon="0" rev="1200000"/>
            </a:lightRig>
          </a:scene3d>
          <a:sp3d z="-152400" prstMaterial="matte"/>
        </p:spPr>
        <p:style>
          <a:lnRef idx="1">
            <a:schemeClr val="dk2">
              <a:hueOff val="0"/>
              <a:satOff val="0"/>
              <a:lumOff val="0"/>
              <a:alphaOff val="0"/>
            </a:schemeClr>
          </a:lnRef>
          <a:fillRef idx="1">
            <a:schemeClr val="dk2">
              <a:tint val="50000"/>
              <a:alpha val="40000"/>
              <a:hueOff val="0"/>
              <a:satOff val="0"/>
              <a:lumOff val="0"/>
              <a:alphaOff val="0"/>
            </a:schemeClr>
          </a:fillRef>
          <a:effectRef idx="0">
            <a:schemeClr val="dk2">
              <a:tint val="50000"/>
              <a:alpha val="40000"/>
              <a:hueOff val="0"/>
              <a:satOff val="0"/>
              <a:lumOff val="0"/>
              <a:alphaOff val="0"/>
            </a:schemeClr>
          </a:effectRef>
          <a:fontRef idx="minor">
            <a:schemeClr val="lt1">
              <a:hueOff val="0"/>
              <a:satOff val="0"/>
              <a:lumOff val="0"/>
              <a:alphaOff val="0"/>
            </a:schemeClr>
          </a:fontRef>
        </p:style>
      </p:sp>
      <p:sp>
        <p:nvSpPr>
          <p:cNvPr id="10" name="Rectangle 9"/>
          <p:cNvSpPr/>
          <p:nvPr/>
        </p:nvSpPr>
        <p:spPr>
          <a:xfrm>
            <a:off x="1166925" y="313747"/>
            <a:ext cx="3785664" cy="4060723"/>
          </a:xfrm>
          <a:prstGeom prst="rect">
            <a:avLst/>
          </a:prstGeom>
          <a:solidFill>
            <a:srgbClr val="FFFFFF"/>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064935" y="4905665"/>
            <a:ext cx="7122330" cy="589242"/>
          </a:xfrm>
          <a:custGeom>
            <a:avLst/>
            <a:gdLst>
              <a:gd name="connsiteX0" fmla="*/ 0 w 4165750"/>
              <a:gd name="connsiteY0" fmla="*/ 0 h 381456"/>
              <a:gd name="connsiteX1" fmla="*/ 4165750 w 4165750"/>
              <a:gd name="connsiteY1" fmla="*/ 0 h 381456"/>
              <a:gd name="connsiteX2" fmla="*/ 4165750 w 4165750"/>
              <a:gd name="connsiteY2" fmla="*/ 381456 h 381456"/>
              <a:gd name="connsiteX3" fmla="*/ 0 w 4165750"/>
              <a:gd name="connsiteY3" fmla="*/ 381456 h 381456"/>
              <a:gd name="connsiteX4" fmla="*/ 0 w 4165750"/>
              <a:gd name="connsiteY4" fmla="*/ 0 h 3814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65750" h="381456">
                <a:moveTo>
                  <a:pt x="0" y="0"/>
                </a:moveTo>
                <a:lnTo>
                  <a:pt x="4165750" y="0"/>
                </a:lnTo>
                <a:lnTo>
                  <a:pt x="4165750" y="381456"/>
                </a:lnTo>
                <a:lnTo>
                  <a:pt x="0" y="381456"/>
                </a:lnTo>
                <a:lnTo>
                  <a:pt x="0" y="0"/>
                </a:lnTo>
                <a:close/>
              </a:path>
            </a:pathLst>
          </a:custGeom>
        </p:spPr>
        <p:style>
          <a:lnRef idx="1">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txBody>
          <a:bodyPr spcFirstLastPara="0" vert="horz" wrap="square" lIns="101600" tIns="38100" rIns="101600" bIns="38100" numCol="1" spcCol="1270" anchor="ctr" anchorCtr="0">
            <a:noAutofit/>
          </a:bodyPr>
          <a:lstStyle/>
          <a:p>
            <a:pPr marL="342900" indent="-342900" defTabSz="444500">
              <a:lnSpc>
                <a:spcPct val="90000"/>
              </a:lnSpc>
              <a:spcBef>
                <a:spcPct val="0"/>
              </a:spcBef>
              <a:spcAft>
                <a:spcPct val="35000"/>
              </a:spcAft>
              <a:buFont typeface="Arial" panose="020B0604020202020204" pitchFamily="34" charset="0"/>
              <a:buChar char="•"/>
            </a:pPr>
            <a:r>
              <a:rPr lang="en-US" sz="2000" b="1" dirty="0">
                <a:latin typeface="Arial" panose="020B0604020202020204" pitchFamily="34" charset="0"/>
                <a:cs typeface="Arial" panose="020B0604020202020204" pitchFamily="34" charset="0"/>
              </a:rPr>
              <a:t>The 4-H Symbols The 4-H </a:t>
            </a:r>
            <a:r>
              <a:rPr lang="en-US" sz="2000" b="1" i="1" dirty="0">
                <a:latin typeface="Arial" panose="020B0604020202020204" pitchFamily="34" charset="0"/>
                <a:cs typeface="Arial" panose="020B0604020202020204" pitchFamily="34" charset="0"/>
              </a:rPr>
              <a:t>emblem</a:t>
            </a:r>
            <a:r>
              <a:rPr lang="en-US" sz="2000" b="1" dirty="0">
                <a:latin typeface="Arial" panose="020B0604020202020204" pitchFamily="34" charset="0"/>
                <a:cs typeface="Arial" panose="020B0604020202020204" pitchFamily="34" charset="0"/>
              </a:rPr>
              <a:t> is a green four-leaf clover with a white</a:t>
            </a:r>
            <a:r>
              <a:rPr lang="en-US" sz="2000" b="1" u="sng" dirty="0">
                <a:latin typeface="Arial" panose="020B0604020202020204" pitchFamily="34" charset="0"/>
                <a:cs typeface="Arial" panose="020B0604020202020204" pitchFamily="34" charset="0"/>
              </a:rPr>
              <a:t> “H” </a:t>
            </a:r>
            <a:r>
              <a:rPr lang="en-US" sz="2000" b="1" dirty="0">
                <a:latin typeface="Arial" panose="020B0604020202020204" pitchFamily="34" charset="0"/>
                <a:cs typeface="Arial" panose="020B0604020202020204" pitchFamily="34" charset="0"/>
              </a:rPr>
              <a:t>in each leaf. </a:t>
            </a:r>
          </a:p>
          <a:p>
            <a:pPr marL="342900" indent="-342900" defTabSz="444500">
              <a:lnSpc>
                <a:spcPct val="90000"/>
              </a:lnSpc>
              <a:spcBef>
                <a:spcPct val="0"/>
              </a:spcBef>
              <a:spcAft>
                <a:spcPct val="35000"/>
              </a:spcAft>
              <a:buFont typeface="Arial" panose="020B0604020202020204" pitchFamily="34" charset="0"/>
              <a:buChar char="•"/>
            </a:pPr>
            <a:r>
              <a:rPr lang="en-US" sz="2000" b="1" dirty="0">
                <a:latin typeface="Arial" panose="020B0604020202020204" pitchFamily="34" charset="0"/>
                <a:cs typeface="Arial" panose="020B0604020202020204" pitchFamily="34" charset="0"/>
              </a:rPr>
              <a:t>The </a:t>
            </a:r>
            <a:r>
              <a:rPr lang="en-US" sz="2000" b="1" u="sng" dirty="0">
                <a:latin typeface="Arial" panose="020B0604020202020204" pitchFamily="34" charset="0"/>
                <a:cs typeface="Arial" panose="020B0604020202020204" pitchFamily="34" charset="0"/>
              </a:rPr>
              <a:t>four H’s </a:t>
            </a:r>
            <a:r>
              <a:rPr lang="en-US" sz="2000" b="1" dirty="0">
                <a:latin typeface="Arial" panose="020B0604020202020204" pitchFamily="34" charset="0"/>
                <a:cs typeface="Arial" panose="020B0604020202020204" pitchFamily="34" charset="0"/>
              </a:rPr>
              <a:t>stand for </a:t>
            </a:r>
            <a:r>
              <a:rPr lang="en-US" sz="2000" b="1" u="sng" dirty="0">
                <a:latin typeface="Arial" panose="020B0604020202020204" pitchFamily="34" charset="0"/>
                <a:cs typeface="Arial" panose="020B0604020202020204" pitchFamily="34" charset="0"/>
              </a:rPr>
              <a:t>Head</a:t>
            </a:r>
            <a:r>
              <a:rPr lang="en-US" sz="2000" b="1" dirty="0">
                <a:latin typeface="Arial" panose="020B0604020202020204" pitchFamily="34" charset="0"/>
                <a:cs typeface="Arial" panose="020B0604020202020204" pitchFamily="34" charset="0"/>
              </a:rPr>
              <a:t>, </a:t>
            </a:r>
            <a:r>
              <a:rPr lang="en-US" sz="2000" b="1" u="sng" dirty="0">
                <a:latin typeface="Arial" panose="020B0604020202020204" pitchFamily="34" charset="0"/>
                <a:cs typeface="Arial" panose="020B0604020202020204" pitchFamily="34" charset="0"/>
              </a:rPr>
              <a:t>Heart</a:t>
            </a:r>
            <a:r>
              <a:rPr lang="en-US" sz="2000" b="1" dirty="0">
                <a:latin typeface="Arial" panose="020B0604020202020204" pitchFamily="34" charset="0"/>
                <a:cs typeface="Arial" panose="020B0604020202020204" pitchFamily="34" charset="0"/>
              </a:rPr>
              <a:t>, </a:t>
            </a:r>
            <a:r>
              <a:rPr lang="en-US" sz="2000" b="1" u="sng" dirty="0">
                <a:latin typeface="Arial" panose="020B0604020202020204" pitchFamily="34" charset="0"/>
                <a:cs typeface="Arial" panose="020B0604020202020204" pitchFamily="34" charset="0"/>
              </a:rPr>
              <a:t>Hands</a:t>
            </a:r>
            <a:r>
              <a:rPr lang="en-US" sz="2000" b="1" dirty="0">
                <a:latin typeface="Arial" panose="020B0604020202020204" pitchFamily="34" charset="0"/>
                <a:cs typeface="Arial" panose="020B0604020202020204" pitchFamily="34" charset="0"/>
              </a:rPr>
              <a:t> and </a:t>
            </a:r>
            <a:r>
              <a:rPr lang="en-US" sz="2000" b="1" u="sng" dirty="0">
                <a:latin typeface="Arial" panose="020B0604020202020204" pitchFamily="34" charset="0"/>
                <a:cs typeface="Arial" panose="020B0604020202020204" pitchFamily="34" charset="0"/>
              </a:rPr>
              <a:t>Health</a:t>
            </a:r>
            <a:r>
              <a:rPr lang="en-US" sz="2000" b="1" dirty="0">
                <a:latin typeface="Arial" panose="020B0604020202020204" pitchFamily="34" charset="0"/>
                <a:cs typeface="Arial" panose="020B0604020202020204" pitchFamily="34" charset="0"/>
              </a:rPr>
              <a:t> and represent the development of life skills</a:t>
            </a:r>
            <a:r>
              <a:rPr lang="en-US" sz="2400" dirty="0"/>
              <a:t>. </a:t>
            </a:r>
          </a:p>
        </p:txBody>
      </p:sp>
      <p:pic>
        <p:nvPicPr>
          <p:cNvPr id="3" name="Picture 2">
            <a:extLst>
              <a:ext uri="{FF2B5EF4-FFF2-40B4-BE49-F238E27FC236}">
                <a16:creationId xmlns:a16="http://schemas.microsoft.com/office/drawing/2014/main" id="{B31333B5-FDD1-0C4B-B39D-85212EBFEA0F}"/>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583" b="99424" l="1189" r="98663">
                        <a14:foregroundMark x1="91976" y1="81439" x2="91976" y2="81439"/>
                        <a14:foregroundMark x1="85884" y1="89353" x2="85884" y2="89353"/>
                        <a14:foregroundMark x1="89599" y1="85180" x2="89599" y2="85180"/>
                        <a14:foregroundMark x1="86776" y1="86043" x2="86776" y2="86043"/>
                        <a14:foregroundMark x1="95988" y1="77986" x2="95988" y2="77986"/>
                        <a14:foregroundMark x1="97623" y1="73957" x2="97623" y2="73957"/>
                      </a14:backgroundRemoval>
                    </a14:imgEffect>
                  </a14:imgLayer>
                </a14:imgProps>
              </a:ext>
              <a:ext uri="{28A0092B-C50C-407E-A947-70E740481C1C}">
                <a14:useLocalDpi xmlns:a14="http://schemas.microsoft.com/office/drawing/2010/main" val="0"/>
              </a:ext>
            </a:extLst>
          </a:blip>
          <a:stretch>
            <a:fillRect/>
          </a:stretch>
        </p:blipFill>
        <p:spPr>
          <a:xfrm>
            <a:off x="1224245" y="429451"/>
            <a:ext cx="3708097" cy="3829314"/>
          </a:xfrm>
          <a:prstGeom prst="rect">
            <a:avLst/>
          </a:prstGeom>
          <a:ln>
            <a:solidFill>
              <a:srgbClr val="009543"/>
            </a:solidFill>
          </a:ln>
        </p:spPr>
      </p:pic>
    </p:spTree>
    <p:extLst>
      <p:ext uri="{BB962C8B-B14F-4D97-AF65-F5344CB8AC3E}">
        <p14:creationId xmlns:p14="http://schemas.microsoft.com/office/powerpoint/2010/main" val="233759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8"/>
          <p:cNvSpPr/>
          <p:nvPr/>
        </p:nvSpPr>
        <p:spPr>
          <a:xfrm>
            <a:off x="537307" y="152524"/>
            <a:ext cx="8268929" cy="1400847"/>
          </a:xfrm>
          <a:custGeom>
            <a:avLst/>
            <a:gdLst>
              <a:gd name="connsiteX0" fmla="*/ 0 w 8268929"/>
              <a:gd name="connsiteY0" fmla="*/ 140085 h 1400847"/>
              <a:gd name="connsiteX1" fmla="*/ 140085 w 8268929"/>
              <a:gd name="connsiteY1" fmla="*/ 0 h 1400847"/>
              <a:gd name="connsiteX2" fmla="*/ 8128844 w 8268929"/>
              <a:gd name="connsiteY2" fmla="*/ 0 h 1400847"/>
              <a:gd name="connsiteX3" fmla="*/ 8268929 w 8268929"/>
              <a:gd name="connsiteY3" fmla="*/ 140085 h 1400847"/>
              <a:gd name="connsiteX4" fmla="*/ 8268929 w 8268929"/>
              <a:gd name="connsiteY4" fmla="*/ 1260762 h 1400847"/>
              <a:gd name="connsiteX5" fmla="*/ 8128844 w 8268929"/>
              <a:gd name="connsiteY5" fmla="*/ 1400847 h 1400847"/>
              <a:gd name="connsiteX6" fmla="*/ 140085 w 8268929"/>
              <a:gd name="connsiteY6" fmla="*/ 1400847 h 1400847"/>
              <a:gd name="connsiteX7" fmla="*/ 0 w 8268929"/>
              <a:gd name="connsiteY7" fmla="*/ 1260762 h 1400847"/>
              <a:gd name="connsiteX8" fmla="*/ 0 w 8268929"/>
              <a:gd name="connsiteY8" fmla="*/ 140085 h 1400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68929" h="1400847">
                <a:moveTo>
                  <a:pt x="0" y="140085"/>
                </a:moveTo>
                <a:cubicBezTo>
                  <a:pt x="0" y="62718"/>
                  <a:pt x="62718" y="0"/>
                  <a:pt x="140085" y="0"/>
                </a:cubicBezTo>
                <a:lnTo>
                  <a:pt x="8128844" y="0"/>
                </a:lnTo>
                <a:cubicBezTo>
                  <a:pt x="8206211" y="0"/>
                  <a:pt x="8268929" y="62718"/>
                  <a:pt x="8268929" y="140085"/>
                </a:cubicBezTo>
                <a:lnTo>
                  <a:pt x="8268929" y="1260762"/>
                </a:lnTo>
                <a:cubicBezTo>
                  <a:pt x="8268929" y="1338129"/>
                  <a:pt x="8206211" y="1400847"/>
                  <a:pt x="8128844" y="1400847"/>
                </a:cubicBezTo>
                <a:lnTo>
                  <a:pt x="140085" y="1400847"/>
                </a:lnTo>
                <a:cubicBezTo>
                  <a:pt x="62718" y="1400847"/>
                  <a:pt x="0" y="1338129"/>
                  <a:pt x="0" y="1260762"/>
                </a:cubicBezTo>
                <a:lnTo>
                  <a:pt x="0" y="140085"/>
                </a:lnTo>
                <a:close/>
              </a:path>
            </a:pathLst>
          </a:custGeom>
          <a:solidFill>
            <a:srgbClr val="003300"/>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6">
              <a:shade val="80000"/>
              <a:hueOff val="0"/>
              <a:satOff val="0"/>
              <a:lumOff val="0"/>
              <a:alphaOff val="0"/>
            </a:schemeClr>
          </a:fillRef>
          <a:effectRef idx="2">
            <a:schemeClr val="accent6">
              <a:shade val="80000"/>
              <a:hueOff val="0"/>
              <a:satOff val="0"/>
              <a:lumOff val="0"/>
              <a:alphaOff val="0"/>
            </a:schemeClr>
          </a:effectRef>
          <a:fontRef idx="minor">
            <a:schemeClr val="lt1"/>
          </a:fontRef>
        </p:style>
        <p:txBody>
          <a:bodyPr spcFirstLastPara="0" vert="horz" wrap="square" lIns="1862450" tIns="68580" rIns="68581" bIns="68580" numCol="1" spcCol="1270" anchor="t" anchorCtr="0">
            <a:noAutofit/>
          </a:bodyPr>
          <a:lstStyle/>
          <a:p>
            <a:pPr lvl="0"/>
            <a:r>
              <a:rPr lang="en-US" sz="23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HEAD: Learning to think, making decisions, understanding “why”, gaining new and valuable insights and acquiring knowledge</a:t>
            </a: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11" name="Freeform 10"/>
          <p:cNvSpPr/>
          <p:nvPr/>
        </p:nvSpPr>
        <p:spPr>
          <a:xfrm>
            <a:off x="537307" y="1708080"/>
            <a:ext cx="8268929" cy="1400847"/>
          </a:xfrm>
          <a:custGeom>
            <a:avLst/>
            <a:gdLst>
              <a:gd name="connsiteX0" fmla="*/ 0 w 8268929"/>
              <a:gd name="connsiteY0" fmla="*/ 140085 h 1400847"/>
              <a:gd name="connsiteX1" fmla="*/ 140085 w 8268929"/>
              <a:gd name="connsiteY1" fmla="*/ 0 h 1400847"/>
              <a:gd name="connsiteX2" fmla="*/ 8128844 w 8268929"/>
              <a:gd name="connsiteY2" fmla="*/ 0 h 1400847"/>
              <a:gd name="connsiteX3" fmla="*/ 8268929 w 8268929"/>
              <a:gd name="connsiteY3" fmla="*/ 140085 h 1400847"/>
              <a:gd name="connsiteX4" fmla="*/ 8268929 w 8268929"/>
              <a:gd name="connsiteY4" fmla="*/ 1260762 h 1400847"/>
              <a:gd name="connsiteX5" fmla="*/ 8128844 w 8268929"/>
              <a:gd name="connsiteY5" fmla="*/ 1400847 h 1400847"/>
              <a:gd name="connsiteX6" fmla="*/ 140085 w 8268929"/>
              <a:gd name="connsiteY6" fmla="*/ 1400847 h 1400847"/>
              <a:gd name="connsiteX7" fmla="*/ 0 w 8268929"/>
              <a:gd name="connsiteY7" fmla="*/ 1260762 h 1400847"/>
              <a:gd name="connsiteX8" fmla="*/ 0 w 8268929"/>
              <a:gd name="connsiteY8" fmla="*/ 140085 h 1400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68929" h="1400847">
                <a:moveTo>
                  <a:pt x="0" y="140085"/>
                </a:moveTo>
                <a:cubicBezTo>
                  <a:pt x="0" y="62718"/>
                  <a:pt x="62718" y="0"/>
                  <a:pt x="140085" y="0"/>
                </a:cubicBezTo>
                <a:lnTo>
                  <a:pt x="8128844" y="0"/>
                </a:lnTo>
                <a:cubicBezTo>
                  <a:pt x="8206211" y="0"/>
                  <a:pt x="8268929" y="62718"/>
                  <a:pt x="8268929" y="140085"/>
                </a:cubicBezTo>
                <a:lnTo>
                  <a:pt x="8268929" y="1260762"/>
                </a:lnTo>
                <a:cubicBezTo>
                  <a:pt x="8268929" y="1338129"/>
                  <a:pt x="8206211" y="1400847"/>
                  <a:pt x="8128844" y="1400847"/>
                </a:cubicBezTo>
                <a:lnTo>
                  <a:pt x="140085" y="1400847"/>
                </a:lnTo>
                <a:cubicBezTo>
                  <a:pt x="62718" y="1400847"/>
                  <a:pt x="0" y="1338129"/>
                  <a:pt x="0" y="1260762"/>
                </a:cubicBezTo>
                <a:lnTo>
                  <a:pt x="0" y="140085"/>
                </a:lnTo>
                <a:close/>
              </a:path>
            </a:pathLst>
          </a:custGeom>
          <a:solidFill>
            <a:srgbClr val="009543"/>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6">
              <a:shade val="80000"/>
              <a:hueOff val="245280"/>
              <a:satOff val="-22283"/>
              <a:lumOff val="13005"/>
              <a:alphaOff val="0"/>
            </a:schemeClr>
          </a:fillRef>
          <a:effectRef idx="2">
            <a:schemeClr val="accent6">
              <a:shade val="80000"/>
              <a:hueOff val="245280"/>
              <a:satOff val="-22283"/>
              <a:lumOff val="13005"/>
              <a:alphaOff val="0"/>
            </a:schemeClr>
          </a:effectRef>
          <a:fontRef idx="minor">
            <a:schemeClr val="lt1"/>
          </a:fontRef>
        </p:style>
        <p:txBody>
          <a:bodyPr spcFirstLastPara="0" vert="horz" wrap="square" lIns="1862450" tIns="68580" rIns="68581" bIns="68580" numCol="1" spcCol="1270" anchor="t" anchorCtr="0">
            <a:noAutofit/>
          </a:bodyPr>
          <a:lstStyle/>
          <a:p>
            <a:pPr defTabSz="800100">
              <a:lnSpc>
                <a:spcPct val="90000"/>
              </a:lnSpc>
              <a:spcBef>
                <a:spcPct val="0"/>
              </a:spcBef>
              <a:spcAft>
                <a:spcPct val="35000"/>
              </a:spcAft>
            </a:pPr>
            <a:r>
              <a:rPr lang="en-US" sz="23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HEART: Being concerned with the welfare of others, determining values and attitudes by which to live, and learning how to work with others. </a:t>
            </a:r>
          </a:p>
          <a:p>
            <a:pPr lvl="0" algn="l" defTabSz="800100" rtl="0">
              <a:lnSpc>
                <a:spcPct val="90000"/>
              </a:lnSpc>
              <a:spcBef>
                <a:spcPct val="0"/>
              </a:spcBef>
              <a:spcAft>
                <a:spcPct val="35000"/>
              </a:spcAft>
            </a:pPr>
            <a:endParaRPr lang="en-US" sz="1400" b="1" kern="1200"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3" name="Freeform 12"/>
          <p:cNvSpPr/>
          <p:nvPr/>
        </p:nvSpPr>
        <p:spPr>
          <a:xfrm>
            <a:off x="537307" y="3222822"/>
            <a:ext cx="8268929" cy="1400847"/>
          </a:xfrm>
          <a:custGeom>
            <a:avLst/>
            <a:gdLst>
              <a:gd name="connsiteX0" fmla="*/ 0 w 8268929"/>
              <a:gd name="connsiteY0" fmla="*/ 140085 h 1400847"/>
              <a:gd name="connsiteX1" fmla="*/ 140085 w 8268929"/>
              <a:gd name="connsiteY1" fmla="*/ 0 h 1400847"/>
              <a:gd name="connsiteX2" fmla="*/ 8128844 w 8268929"/>
              <a:gd name="connsiteY2" fmla="*/ 0 h 1400847"/>
              <a:gd name="connsiteX3" fmla="*/ 8268929 w 8268929"/>
              <a:gd name="connsiteY3" fmla="*/ 140085 h 1400847"/>
              <a:gd name="connsiteX4" fmla="*/ 8268929 w 8268929"/>
              <a:gd name="connsiteY4" fmla="*/ 1260762 h 1400847"/>
              <a:gd name="connsiteX5" fmla="*/ 8128844 w 8268929"/>
              <a:gd name="connsiteY5" fmla="*/ 1400847 h 1400847"/>
              <a:gd name="connsiteX6" fmla="*/ 140085 w 8268929"/>
              <a:gd name="connsiteY6" fmla="*/ 1400847 h 1400847"/>
              <a:gd name="connsiteX7" fmla="*/ 0 w 8268929"/>
              <a:gd name="connsiteY7" fmla="*/ 1260762 h 1400847"/>
              <a:gd name="connsiteX8" fmla="*/ 0 w 8268929"/>
              <a:gd name="connsiteY8" fmla="*/ 140085 h 1400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68929" h="1400847">
                <a:moveTo>
                  <a:pt x="0" y="140085"/>
                </a:moveTo>
                <a:cubicBezTo>
                  <a:pt x="0" y="62718"/>
                  <a:pt x="62718" y="0"/>
                  <a:pt x="140085" y="0"/>
                </a:cubicBezTo>
                <a:lnTo>
                  <a:pt x="8128844" y="0"/>
                </a:lnTo>
                <a:cubicBezTo>
                  <a:pt x="8206211" y="0"/>
                  <a:pt x="8268929" y="62718"/>
                  <a:pt x="8268929" y="140085"/>
                </a:cubicBezTo>
                <a:lnTo>
                  <a:pt x="8268929" y="1260762"/>
                </a:lnTo>
                <a:cubicBezTo>
                  <a:pt x="8268929" y="1338129"/>
                  <a:pt x="8206211" y="1400847"/>
                  <a:pt x="8128844" y="1400847"/>
                </a:cubicBezTo>
                <a:lnTo>
                  <a:pt x="140085" y="1400847"/>
                </a:lnTo>
                <a:cubicBezTo>
                  <a:pt x="62718" y="1400847"/>
                  <a:pt x="0" y="1338129"/>
                  <a:pt x="0" y="1260762"/>
                </a:cubicBezTo>
                <a:lnTo>
                  <a:pt x="0" y="140085"/>
                </a:lnTo>
                <a:close/>
              </a:path>
            </a:pathLst>
          </a:custGeom>
          <a:solidFill>
            <a:srgbClr val="4DD34D"/>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6">
              <a:shade val="80000"/>
              <a:hueOff val="490559"/>
              <a:satOff val="-44565"/>
              <a:lumOff val="26011"/>
              <a:alphaOff val="0"/>
            </a:schemeClr>
          </a:fillRef>
          <a:effectRef idx="2">
            <a:schemeClr val="accent6">
              <a:shade val="80000"/>
              <a:hueOff val="490559"/>
              <a:satOff val="-44565"/>
              <a:lumOff val="26011"/>
              <a:alphaOff val="0"/>
            </a:schemeClr>
          </a:effectRef>
          <a:fontRef idx="minor">
            <a:schemeClr val="lt1"/>
          </a:fontRef>
        </p:style>
        <p:txBody>
          <a:bodyPr spcFirstLastPara="0" vert="horz" wrap="square" lIns="1862450" tIns="68580" rIns="68581" bIns="68580" numCol="1" spcCol="1270" anchor="t" anchorCtr="0">
            <a:noAutofit/>
          </a:bodyPr>
          <a:lstStyle/>
          <a:p>
            <a:pPr lvl="0"/>
            <a:r>
              <a:rPr lang="en-US" sz="23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HANDS: Learning new skills, improving skills already developed, instilling pride in work, and earning respect for work accomplished</a:t>
            </a: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15" name="Freeform 14"/>
          <p:cNvSpPr/>
          <p:nvPr/>
        </p:nvSpPr>
        <p:spPr>
          <a:xfrm>
            <a:off x="537307" y="4789944"/>
            <a:ext cx="8268929" cy="1400847"/>
          </a:xfrm>
          <a:custGeom>
            <a:avLst/>
            <a:gdLst>
              <a:gd name="connsiteX0" fmla="*/ 0 w 8268929"/>
              <a:gd name="connsiteY0" fmla="*/ 140085 h 1400847"/>
              <a:gd name="connsiteX1" fmla="*/ 140085 w 8268929"/>
              <a:gd name="connsiteY1" fmla="*/ 0 h 1400847"/>
              <a:gd name="connsiteX2" fmla="*/ 8128844 w 8268929"/>
              <a:gd name="connsiteY2" fmla="*/ 0 h 1400847"/>
              <a:gd name="connsiteX3" fmla="*/ 8268929 w 8268929"/>
              <a:gd name="connsiteY3" fmla="*/ 140085 h 1400847"/>
              <a:gd name="connsiteX4" fmla="*/ 8268929 w 8268929"/>
              <a:gd name="connsiteY4" fmla="*/ 1260762 h 1400847"/>
              <a:gd name="connsiteX5" fmla="*/ 8128844 w 8268929"/>
              <a:gd name="connsiteY5" fmla="*/ 1400847 h 1400847"/>
              <a:gd name="connsiteX6" fmla="*/ 140085 w 8268929"/>
              <a:gd name="connsiteY6" fmla="*/ 1400847 h 1400847"/>
              <a:gd name="connsiteX7" fmla="*/ 0 w 8268929"/>
              <a:gd name="connsiteY7" fmla="*/ 1260762 h 1400847"/>
              <a:gd name="connsiteX8" fmla="*/ 0 w 8268929"/>
              <a:gd name="connsiteY8" fmla="*/ 140085 h 1400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68929" h="1400847">
                <a:moveTo>
                  <a:pt x="0" y="140085"/>
                </a:moveTo>
                <a:cubicBezTo>
                  <a:pt x="0" y="62718"/>
                  <a:pt x="62718" y="0"/>
                  <a:pt x="140085" y="0"/>
                </a:cubicBezTo>
                <a:lnTo>
                  <a:pt x="8128844" y="0"/>
                </a:lnTo>
                <a:cubicBezTo>
                  <a:pt x="8206211" y="0"/>
                  <a:pt x="8268929" y="62718"/>
                  <a:pt x="8268929" y="140085"/>
                </a:cubicBezTo>
                <a:lnTo>
                  <a:pt x="8268929" y="1260762"/>
                </a:lnTo>
                <a:cubicBezTo>
                  <a:pt x="8268929" y="1338129"/>
                  <a:pt x="8206211" y="1400847"/>
                  <a:pt x="8128844" y="1400847"/>
                </a:cubicBezTo>
                <a:lnTo>
                  <a:pt x="140085" y="1400847"/>
                </a:lnTo>
                <a:cubicBezTo>
                  <a:pt x="62718" y="1400847"/>
                  <a:pt x="0" y="1338129"/>
                  <a:pt x="0" y="1260762"/>
                </a:cubicBezTo>
                <a:lnTo>
                  <a:pt x="0" y="140085"/>
                </a:lnTo>
                <a:close/>
              </a:path>
            </a:pathLst>
          </a:custGeom>
          <a:solidFill>
            <a:srgbClr val="99FF66"/>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6">
              <a:shade val="80000"/>
              <a:hueOff val="735839"/>
              <a:satOff val="-66848"/>
              <a:lumOff val="39016"/>
              <a:alphaOff val="0"/>
            </a:schemeClr>
          </a:fillRef>
          <a:effectRef idx="2">
            <a:schemeClr val="accent6">
              <a:shade val="80000"/>
              <a:hueOff val="735839"/>
              <a:satOff val="-66848"/>
              <a:lumOff val="39016"/>
              <a:alphaOff val="0"/>
            </a:schemeClr>
          </a:effectRef>
          <a:fontRef idx="minor">
            <a:schemeClr val="lt1"/>
          </a:fontRef>
        </p:style>
        <p:txBody>
          <a:bodyPr spcFirstLastPara="0" vert="horz" wrap="square" lIns="1862450" tIns="68580" rIns="68581" bIns="68580" numCol="1" spcCol="1270" anchor="t" anchorCtr="0">
            <a:noAutofit/>
          </a:bodyPr>
          <a:lstStyle/>
          <a:p>
            <a:pPr defTabSz="800100">
              <a:lnSpc>
                <a:spcPct val="90000"/>
              </a:lnSpc>
              <a:spcBef>
                <a:spcPct val="0"/>
              </a:spcBef>
              <a:spcAft>
                <a:spcPct val="35000"/>
              </a:spcAft>
            </a:pPr>
            <a:r>
              <a:rPr lang="en-US" sz="20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HEALTH: Practicing healthful living, protecting the well being of self and others, and making constructive use of leisure time.</a:t>
            </a:r>
          </a:p>
          <a:p>
            <a:pPr lvl="0" algn="l" defTabSz="800100" rtl="0">
              <a:lnSpc>
                <a:spcPct val="90000"/>
              </a:lnSpc>
              <a:spcBef>
                <a:spcPct val="0"/>
              </a:spcBef>
              <a:spcAft>
                <a:spcPct val="35000"/>
              </a:spcAft>
            </a:pPr>
            <a:endParaRPr lang="en-US" sz="1400" kern="1200" dirty="0">
              <a:ln>
                <a:solidFill>
                  <a:schemeClr val="tx1"/>
                </a:solidFill>
              </a:ln>
            </a:endParaRPr>
          </a:p>
        </p:txBody>
      </p:sp>
      <p:grpSp>
        <p:nvGrpSpPr>
          <p:cNvPr id="4" name="Group 3"/>
          <p:cNvGrpSpPr/>
          <p:nvPr/>
        </p:nvGrpSpPr>
        <p:grpSpPr>
          <a:xfrm>
            <a:off x="-1922995" y="5267411"/>
            <a:ext cx="1922995" cy="203534"/>
            <a:chOff x="323" y="1395644"/>
            <a:chExt cx="1922995" cy="203534"/>
          </a:xfrm>
        </p:grpSpPr>
        <p:sp>
          <p:nvSpPr>
            <p:cNvPr id="5" name="Rectangle 4"/>
            <p:cNvSpPr/>
            <p:nvPr/>
          </p:nvSpPr>
          <p:spPr>
            <a:xfrm>
              <a:off x="323" y="1395644"/>
              <a:ext cx="1922995" cy="20353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6" name="TextBox 5"/>
            <p:cNvSpPr txBox="1"/>
            <p:nvPr/>
          </p:nvSpPr>
          <p:spPr>
            <a:xfrm>
              <a:off x="323" y="1395644"/>
              <a:ext cx="1922995" cy="20353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9050" tIns="0" rIns="19050" bIns="0" numCol="1" spcCol="1270" anchor="b" anchorCtr="0">
              <a:noAutofit/>
            </a:bodyPr>
            <a:lstStyle/>
            <a:p>
              <a:pPr lvl="0" algn="l" defTabSz="222250" rtl="0">
                <a:lnSpc>
                  <a:spcPct val="90000"/>
                </a:lnSpc>
                <a:spcBef>
                  <a:spcPct val="0"/>
                </a:spcBef>
                <a:spcAft>
                  <a:spcPct val="35000"/>
                </a:spcAft>
              </a:pPr>
              <a:endParaRPr lang="en-US" sz="1100" kern="1200" dirty="0"/>
            </a:p>
          </p:txBody>
        </p:sp>
      </p:grpSp>
      <p:sp>
        <p:nvSpPr>
          <p:cNvPr id="7" name="Rectangle 6"/>
          <p:cNvSpPr/>
          <p:nvPr/>
        </p:nvSpPr>
        <p:spPr>
          <a:xfrm>
            <a:off x="2960370" y="6371689"/>
            <a:ext cx="5486400" cy="646331"/>
          </a:xfrm>
          <a:prstGeom prst="rect">
            <a:avLst/>
          </a:prstGeom>
        </p:spPr>
        <p:txBody>
          <a:bodyPr wrap="square">
            <a:spAutoFit/>
          </a:bodyPr>
          <a:lstStyle/>
          <a:p>
            <a:r>
              <a:rPr lang="en-US" b="1" dirty="0">
                <a:solidFill>
                  <a:srgbClr val="FFFFFF"/>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"NM 4-H Success Stories:  Annual Report 2017”</a:t>
            </a:r>
            <a:endParaRPr lang="en-US" dirty="0">
              <a:latin typeface="Times New Roman" panose="02020603050405020304" pitchFamily="18" charset="0"/>
              <a:ea typeface="Calibri" panose="020F0502020204030204" pitchFamily="34" charset="0"/>
            </a:endParaRPr>
          </a:p>
          <a:p>
            <a:r>
              <a:rPr lang="en-US" dirty="0">
                <a:solidFill>
                  <a:srgbClr val="000000"/>
                </a:solidFill>
                <a:latin typeface="Calibri" panose="020F0502020204030204" pitchFamily="34" charset="0"/>
                <a:ea typeface="Times New Roman" panose="02020603050405020304" pitchFamily="18" charset="0"/>
              </a:rPr>
              <a:t> </a:t>
            </a:r>
            <a:endParaRPr lang="en-US" dirty="0">
              <a:latin typeface="Times New Roman" panose="02020603050405020304" pitchFamily="18" charset="0"/>
              <a:ea typeface="Calibri" panose="020F0502020204030204" pitchFamily="34" charset="0"/>
            </a:endParaRPr>
          </a:p>
        </p:txBody>
      </p:sp>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4307" y="1719646"/>
            <a:ext cx="1041704" cy="13716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pic>
        <p:nvPicPr>
          <p:cNvPr id="19" name="Picture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4095" y="3222822"/>
            <a:ext cx="1048956" cy="13716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pic>
        <p:nvPicPr>
          <p:cNvPr id="20" name="Picture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4307" y="167148"/>
            <a:ext cx="1048955" cy="13716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pic>
        <p:nvPicPr>
          <p:cNvPr id="21" name="Picture 2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4307" y="4804567"/>
            <a:ext cx="1048955" cy="13716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extLst>
      <p:ext uri="{BB962C8B-B14F-4D97-AF65-F5344CB8AC3E}">
        <p14:creationId xmlns:p14="http://schemas.microsoft.com/office/powerpoint/2010/main" val="1139834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599596760"/>
              </p:ext>
            </p:extLst>
          </p:nvPr>
        </p:nvGraphicFramePr>
        <p:xfrm>
          <a:off x="329610" y="191386"/>
          <a:ext cx="8569842" cy="59117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00157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nformation about &quot;To make the best better.jpg&quot; on &lt;strong&gt;4-h&lt;/strong&gt;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8117" y="1633263"/>
            <a:ext cx="8157275" cy="3216239"/>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grpSp>
        <p:nvGrpSpPr>
          <p:cNvPr id="4" name="Group 3"/>
          <p:cNvGrpSpPr/>
          <p:nvPr/>
        </p:nvGrpSpPr>
        <p:grpSpPr>
          <a:xfrm>
            <a:off x="357694" y="111898"/>
            <a:ext cx="8314669" cy="1167053"/>
            <a:chOff x="127586" y="5146"/>
            <a:chExt cx="8314669" cy="1167053"/>
          </a:xfrm>
          <a:scene3d>
            <a:camera prst="orthographicFront"/>
            <a:lightRig rig="threePt" dir="t"/>
          </a:scene3d>
        </p:grpSpPr>
        <p:sp>
          <p:nvSpPr>
            <p:cNvPr id="5" name="Rounded Rectangle 4"/>
            <p:cNvSpPr/>
            <p:nvPr/>
          </p:nvSpPr>
          <p:spPr>
            <a:xfrm>
              <a:off x="127586" y="5146"/>
              <a:ext cx="8314669" cy="1167053"/>
            </a:xfrm>
            <a:prstGeom prst="roundRect">
              <a:avLst/>
            </a:prstGeom>
            <a:solidFill>
              <a:srgbClr val="009543"/>
            </a:solidFill>
            <a:ln>
              <a:noFill/>
            </a:ln>
            <a:effectLst/>
            <a:sp3d>
              <a:bevelT/>
            </a:sp3d>
          </p:spPr>
          <p:style>
            <a:lnRef idx="2">
              <a:scrgbClr r="0" g="0" b="0"/>
            </a:lnRef>
            <a:fillRef idx="1">
              <a:scrgbClr r="0" g="0" b="0"/>
            </a:fillRef>
            <a:effectRef idx="0">
              <a:scrgbClr r="0" g="0" b="0"/>
            </a:effectRef>
            <a:fontRef idx="minor">
              <a:schemeClr val="lt1"/>
            </a:fontRef>
          </p:style>
        </p:sp>
        <p:sp>
          <p:nvSpPr>
            <p:cNvPr id="6" name="Rounded Rectangle 4"/>
            <p:cNvSpPr txBox="1"/>
            <p:nvPr/>
          </p:nvSpPr>
          <p:spPr>
            <a:xfrm>
              <a:off x="184557" y="62117"/>
              <a:ext cx="8200727" cy="1053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lvl="0" algn="ctr" defTabSz="2667000" rtl="0">
                <a:lnSpc>
                  <a:spcPct val="90000"/>
                </a:lnSpc>
                <a:spcBef>
                  <a:spcPct val="0"/>
                </a:spcBef>
                <a:spcAft>
                  <a:spcPct val="35000"/>
                </a:spcAft>
              </a:pPr>
              <a:r>
                <a:rPr lang="en-US" sz="6000" b="1" kern="1200" dirty="0">
                  <a:effectLst>
                    <a:outerShdw blurRad="38100" dist="38100" dir="2700000" algn="tl">
                      <a:srgbClr val="000000">
                        <a:alpha val="43137"/>
                      </a:srgbClr>
                    </a:outerShdw>
                  </a:effectLst>
                  <a:latin typeface="Arial Black" panose="020B0A04020102020204" pitchFamily="34" charset="0"/>
                </a:rPr>
                <a:t>4-H Motto</a:t>
              </a:r>
            </a:p>
          </p:txBody>
        </p:sp>
      </p:grpSp>
    </p:spTree>
    <p:extLst>
      <p:ext uri="{BB962C8B-B14F-4D97-AF65-F5344CB8AC3E}">
        <p14:creationId xmlns:p14="http://schemas.microsoft.com/office/powerpoint/2010/main" val="3094277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4665" y="1482740"/>
            <a:ext cx="8395356" cy="4524315"/>
          </a:xfrm>
          <a:prstGeom prst="rect">
            <a:avLst/>
          </a:prstGeom>
          <a:solidFill>
            <a:srgbClr val="FEFFFF"/>
          </a:solidFill>
          <a:ln w="190500">
            <a:solidFill>
              <a:srgbClr val="009543"/>
            </a:solidFill>
          </a:ln>
          <a:scene3d>
            <a:camera prst="orthographicFront"/>
            <a:lightRig rig="threePt" dir="t"/>
          </a:scene3d>
          <a:sp3d>
            <a:bevelT w="152400" h="50800" prst="softRound"/>
          </a:sp3d>
        </p:spPr>
        <p:txBody>
          <a:bodyPr wrap="square">
            <a:spAutoFit/>
            <a:sp3d/>
          </a:bodyPr>
          <a:lstStyle/>
          <a:p>
            <a:pPr algn="ctr"/>
            <a:r>
              <a:rPr lang="en-US" sz="4000" b="1"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pledge</a:t>
            </a:r>
          </a:p>
          <a:p>
            <a:pPr algn="ctr"/>
            <a:r>
              <a:rPr lang="en-US" sz="4000" b="1"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My </a:t>
            </a:r>
            <a:r>
              <a:rPr lang="en-US" sz="4000" b="1" i="1" u="sng"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head </a:t>
            </a:r>
            <a:r>
              <a:rPr lang="en-US" sz="4000" b="1"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clearer thinking,</a:t>
            </a:r>
          </a:p>
          <a:p>
            <a:pPr algn="ctr"/>
            <a:r>
              <a:rPr lang="en-US" sz="4000" b="1"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My </a:t>
            </a:r>
            <a:r>
              <a:rPr lang="en-US" sz="4000" b="1" i="1" u="sng"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heart</a:t>
            </a:r>
            <a:r>
              <a:rPr lang="en-US" sz="4000" b="1"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to greater loyalty,</a:t>
            </a:r>
          </a:p>
          <a:p>
            <a:pPr algn="ctr"/>
            <a:r>
              <a:rPr lang="en-US" sz="4000" b="1"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My </a:t>
            </a:r>
            <a:r>
              <a:rPr lang="en-US" sz="4000" b="1" i="1" u="sng"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hands</a:t>
            </a:r>
            <a:r>
              <a:rPr lang="en-US" sz="4000" b="1"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to larger service, and</a:t>
            </a:r>
          </a:p>
          <a:p>
            <a:pPr algn="ctr"/>
            <a:r>
              <a:rPr lang="en-US" sz="4000" b="1"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My </a:t>
            </a:r>
            <a:r>
              <a:rPr lang="en-US" sz="4000" b="1" i="1" u="sng"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health</a:t>
            </a:r>
            <a:r>
              <a:rPr lang="en-US" sz="4000" b="1"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to better living</a:t>
            </a:r>
          </a:p>
          <a:p>
            <a:pPr algn="ctr"/>
            <a:r>
              <a:rPr lang="en-US" sz="4000" b="1"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my </a:t>
            </a:r>
            <a:r>
              <a:rPr lang="en-US" sz="4000" b="1" i="1"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club</a:t>
            </a:r>
            <a:r>
              <a:rPr lang="en-US" sz="4000" b="1"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my </a:t>
            </a:r>
            <a:r>
              <a:rPr lang="en-US" sz="4000" b="1" i="1"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community</a:t>
            </a:r>
            <a:r>
              <a:rPr lang="en-US" sz="4000" b="1"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my</a:t>
            </a:r>
            <a:r>
              <a:rPr lang="en-US" sz="4000" b="1" i="1"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country</a:t>
            </a:r>
            <a:r>
              <a:rPr lang="en-US" sz="4000" b="1"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my </a:t>
            </a:r>
            <a:r>
              <a:rPr lang="en-US" sz="4000" b="1" i="1"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world</a:t>
            </a:r>
            <a:r>
              <a:rPr lang="en-US" sz="4800"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grpSp>
        <p:nvGrpSpPr>
          <p:cNvPr id="3" name="Group 2"/>
          <p:cNvGrpSpPr/>
          <p:nvPr/>
        </p:nvGrpSpPr>
        <p:grpSpPr>
          <a:xfrm>
            <a:off x="495352" y="125797"/>
            <a:ext cx="8314669" cy="1167053"/>
            <a:chOff x="127586" y="5146"/>
            <a:chExt cx="8314669" cy="1167053"/>
          </a:xfrm>
          <a:scene3d>
            <a:camera prst="orthographicFront"/>
            <a:lightRig rig="threePt" dir="t"/>
          </a:scene3d>
        </p:grpSpPr>
        <p:sp>
          <p:nvSpPr>
            <p:cNvPr id="4" name="Rounded Rectangle 3"/>
            <p:cNvSpPr/>
            <p:nvPr/>
          </p:nvSpPr>
          <p:spPr>
            <a:xfrm>
              <a:off x="127586" y="5146"/>
              <a:ext cx="8314669" cy="1167053"/>
            </a:xfrm>
            <a:prstGeom prst="roundRect">
              <a:avLst/>
            </a:prstGeom>
            <a:solidFill>
              <a:srgbClr val="009543"/>
            </a:solidFill>
            <a:ln>
              <a:noFill/>
            </a:ln>
            <a:effectLst/>
            <a:sp3d>
              <a:bevelT/>
            </a:sp3d>
          </p:spPr>
          <p:style>
            <a:lnRef idx="2">
              <a:scrgbClr r="0" g="0" b="0"/>
            </a:lnRef>
            <a:fillRef idx="1">
              <a:scrgbClr r="0" g="0" b="0"/>
            </a:fillRef>
            <a:effectRef idx="0">
              <a:scrgbClr r="0" g="0" b="0"/>
            </a:effectRef>
            <a:fontRef idx="minor">
              <a:schemeClr val="lt1"/>
            </a:fontRef>
          </p:style>
        </p:sp>
        <p:sp>
          <p:nvSpPr>
            <p:cNvPr id="5" name="Rounded Rectangle 4"/>
            <p:cNvSpPr txBox="1"/>
            <p:nvPr/>
          </p:nvSpPr>
          <p:spPr>
            <a:xfrm>
              <a:off x="184557" y="62117"/>
              <a:ext cx="8200727" cy="1053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lvl="0" algn="ctr" defTabSz="2667000" rtl="0">
                <a:lnSpc>
                  <a:spcPct val="90000"/>
                </a:lnSpc>
                <a:spcBef>
                  <a:spcPct val="0"/>
                </a:spcBef>
                <a:spcAft>
                  <a:spcPct val="35000"/>
                </a:spcAft>
              </a:pPr>
              <a:r>
                <a:rPr lang="en-US" sz="6000" b="1" kern="1200" dirty="0">
                  <a:effectLst>
                    <a:outerShdw blurRad="38100" dist="38100" dir="2700000" algn="tl">
                      <a:srgbClr val="000000">
                        <a:alpha val="43137"/>
                      </a:srgbClr>
                    </a:outerShdw>
                  </a:effectLst>
                  <a:latin typeface="Arial Black" panose="020B0A04020102020204" pitchFamily="34" charset="0"/>
                </a:rPr>
                <a:t>4-H Pledge </a:t>
              </a:r>
            </a:p>
          </p:txBody>
        </p:sp>
      </p:grpSp>
    </p:spTree>
    <p:extLst>
      <p:ext uri="{BB962C8B-B14F-4D97-AF65-F5344CB8AC3E}">
        <p14:creationId xmlns:p14="http://schemas.microsoft.com/office/powerpoint/2010/main" val="878569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fade">
                                      <p:cBhvr>
                                        <p:cTn id="3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713" y="1970396"/>
            <a:ext cx="8570984" cy="3970318"/>
          </a:xfrm>
          <a:prstGeom prst="rect">
            <a:avLst/>
          </a:prstGeom>
          <a:solidFill>
            <a:srgbClr val="FEFFFF"/>
          </a:solidFill>
          <a:ln w="190500">
            <a:solidFill>
              <a:srgbClr val="009543"/>
            </a:solidFill>
          </a:ln>
          <a:scene3d>
            <a:camera prst="orthographicFront"/>
            <a:lightRig rig="threePt" dir="t"/>
          </a:scene3d>
          <a:sp3d>
            <a:bevelT w="152400" h="50800" prst="softRound"/>
          </a:sp3d>
        </p:spPr>
        <p:txBody>
          <a:bodyPr wrap="square">
            <a:spAutoFit/>
            <a:sp3d/>
          </a:bodyPr>
          <a:lstStyle/>
          <a:p>
            <a:pPr algn="ctr"/>
            <a:r>
              <a:rPr lang="en-US" sz="3600" b="1"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Provide youth the opportunities to acquire </a:t>
            </a:r>
            <a:r>
              <a:rPr lang="en-US" sz="3600" b="1" i="1"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leadership, citizenship, and life skills</a:t>
            </a:r>
            <a:r>
              <a:rPr lang="en-US" sz="3600" b="1"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New Mexico 4-H programs are based on the </a:t>
            </a:r>
            <a:r>
              <a:rPr lang="en-US" sz="3600" b="1" i="1"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four concepts of positive youth development</a:t>
            </a:r>
            <a:r>
              <a:rPr lang="en-US" sz="3600" b="1"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which are </a:t>
            </a:r>
            <a:r>
              <a:rPr lang="en-US" sz="3600" b="1" i="1" u="sng"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belonging, mastery, independence, and generosity</a:t>
            </a:r>
            <a:r>
              <a:rPr lang="en-US" sz="3600" dirty="0">
                <a:ln>
                  <a:solidFill>
                    <a:srgbClr val="003300"/>
                  </a:solidFill>
                </a:ln>
                <a:solidFill>
                  <a:srgbClr val="00954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grpSp>
        <p:nvGrpSpPr>
          <p:cNvPr id="3" name="Group 2"/>
          <p:cNvGrpSpPr/>
          <p:nvPr/>
        </p:nvGrpSpPr>
        <p:grpSpPr>
          <a:xfrm>
            <a:off x="240741" y="422774"/>
            <a:ext cx="8442827" cy="1167053"/>
            <a:chOff x="-46338" y="-2417553"/>
            <a:chExt cx="8442827" cy="1167053"/>
          </a:xfrm>
          <a:scene3d>
            <a:camera prst="orthographicFront"/>
            <a:lightRig rig="threePt" dir="t"/>
          </a:scene3d>
        </p:grpSpPr>
        <p:sp>
          <p:nvSpPr>
            <p:cNvPr id="4" name="Rounded Rectangle 3"/>
            <p:cNvSpPr/>
            <p:nvPr/>
          </p:nvSpPr>
          <p:spPr>
            <a:xfrm>
              <a:off x="-46338" y="-2417553"/>
              <a:ext cx="8314669" cy="1167053"/>
            </a:xfrm>
            <a:prstGeom prst="roundRect">
              <a:avLst/>
            </a:prstGeom>
            <a:solidFill>
              <a:srgbClr val="009543"/>
            </a:solidFill>
            <a:ln>
              <a:noFill/>
            </a:ln>
            <a:effectLst/>
            <a:sp3d>
              <a:bevelT/>
            </a:sp3d>
          </p:spPr>
          <p:style>
            <a:lnRef idx="2">
              <a:scrgbClr r="0" g="0" b="0"/>
            </a:lnRef>
            <a:fillRef idx="1">
              <a:scrgbClr r="0" g="0" b="0"/>
            </a:fillRef>
            <a:effectRef idx="0">
              <a:scrgbClr r="0" g="0" b="0"/>
            </a:effectRef>
            <a:fontRef idx="minor">
              <a:schemeClr val="lt1"/>
            </a:fontRef>
          </p:style>
        </p:sp>
        <p:sp>
          <p:nvSpPr>
            <p:cNvPr id="5" name="Rounded Rectangle 4"/>
            <p:cNvSpPr txBox="1"/>
            <p:nvPr/>
          </p:nvSpPr>
          <p:spPr>
            <a:xfrm>
              <a:off x="195762" y="-2417553"/>
              <a:ext cx="8200727" cy="1053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lvl="0" algn="ctr" defTabSz="2667000" rtl="0">
                <a:lnSpc>
                  <a:spcPct val="90000"/>
                </a:lnSpc>
                <a:spcBef>
                  <a:spcPct val="0"/>
                </a:spcBef>
                <a:spcAft>
                  <a:spcPct val="35000"/>
                </a:spcAft>
              </a:pPr>
              <a:r>
                <a:rPr lang="en-US" sz="6000" b="1" kern="1200" dirty="0">
                  <a:effectLst>
                    <a:outerShdw blurRad="38100" dist="38100" dir="2700000" algn="tl">
                      <a:srgbClr val="000000">
                        <a:alpha val="43137"/>
                      </a:srgbClr>
                    </a:outerShdw>
                  </a:effectLst>
                  <a:latin typeface="Arial Black" panose="020B0A04020102020204" pitchFamily="34" charset="0"/>
                </a:rPr>
                <a:t>4-H Mission </a:t>
              </a:r>
            </a:p>
          </p:txBody>
        </p:sp>
      </p:grpSp>
    </p:spTree>
    <p:extLst>
      <p:ext uri="{BB962C8B-B14F-4D97-AF65-F5344CB8AC3E}">
        <p14:creationId xmlns:p14="http://schemas.microsoft.com/office/powerpoint/2010/main" val="819487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058480700"/>
              </p:ext>
            </p:extLst>
          </p:nvPr>
        </p:nvGraphicFramePr>
        <p:xfrm>
          <a:off x="108155" y="108155"/>
          <a:ext cx="8888360" cy="58698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91211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AGGIE">
      <a:dk1>
        <a:srgbClr val="000000"/>
      </a:dk1>
      <a:lt1>
        <a:srgbClr val="FEFFFF"/>
      </a:lt1>
      <a:dk2>
        <a:srgbClr val="8C0B41"/>
      </a:dk2>
      <a:lt2>
        <a:srgbClr val="E7E6E6"/>
      </a:lt2>
      <a:accent1>
        <a:srgbClr val="A7BABE"/>
      </a:accent1>
      <a:accent2>
        <a:srgbClr val="CFC7BD"/>
      </a:accent2>
      <a:accent3>
        <a:srgbClr val="A5A5A5"/>
      </a:accent3>
      <a:accent4>
        <a:srgbClr val="FEFFFF"/>
      </a:accent4>
      <a:accent5>
        <a:srgbClr val="5B9BD5"/>
      </a:accent5>
      <a:accent6>
        <a:srgbClr val="8C0B41"/>
      </a:accent6>
      <a:hlink>
        <a:srgbClr val="50B9F2"/>
      </a:hlink>
      <a:folHlink>
        <a:srgbClr val="6D6E7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2181</TotalTime>
  <Words>1849</Words>
  <Application>Microsoft Macintosh PowerPoint</Application>
  <PresentationFormat>On-screen Show (4:3)</PresentationFormat>
  <Paragraphs>237</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 Black</vt:lpstr>
      <vt:lpstr>Calibri</vt:lpstr>
      <vt:lpstr>Calibri Light</vt:lpstr>
      <vt:lpstr>Times New Roman</vt:lpstr>
      <vt:lpstr>Office Theme</vt:lpstr>
      <vt:lpstr>New Mexico 4-H 101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Cheryl Butterfield</cp:lastModifiedBy>
  <cp:revision>136</cp:revision>
  <dcterms:created xsi:type="dcterms:W3CDTF">2017-02-21T20:50:35Z</dcterms:created>
  <dcterms:modified xsi:type="dcterms:W3CDTF">2020-11-30T18:41:35Z</dcterms:modified>
</cp:coreProperties>
</file>