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85" r:id="rId2"/>
    <p:sldId id="289" r:id="rId3"/>
    <p:sldId id="298" r:id="rId4"/>
    <p:sldId id="310" r:id="rId5"/>
    <p:sldId id="311" r:id="rId6"/>
    <p:sldId id="312" r:id="rId7"/>
    <p:sldId id="315" r:id="rId8"/>
    <p:sldId id="316" r:id="rId9"/>
    <p:sldId id="317" r:id="rId10"/>
    <p:sldId id="318" r:id="rId11"/>
    <p:sldId id="319" r:id="rId12"/>
    <p:sldId id="314" r:id="rId13"/>
    <p:sldId id="320" r:id="rId14"/>
    <p:sldId id="321" r:id="rId15"/>
    <p:sldId id="306" r:id="rId16"/>
    <p:sldId id="307" r:id="rId17"/>
    <p:sldId id="308" r:id="rId18"/>
    <p:sldId id="309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F"/>
    <a:srgbClr val="003300"/>
    <a:srgbClr val="009543"/>
    <a:srgbClr val="A7BABE"/>
    <a:srgbClr val="99FF66"/>
    <a:srgbClr val="588C0C"/>
    <a:srgbClr val="CBDDCB"/>
    <a:srgbClr val="99FF99"/>
    <a:srgbClr val="4DD34D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2" autoAdjust="0"/>
    <p:restoredTop sz="64570" autoAdjust="0"/>
  </p:normalViewPr>
  <p:slideViewPr>
    <p:cSldViewPr snapToGrid="0" snapToObjects="1">
      <p:cViewPr varScale="1">
        <p:scale>
          <a:sx n="64" d="100"/>
          <a:sy n="64" d="100"/>
        </p:scale>
        <p:origin x="2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>
        <p:scale>
          <a:sx n="80" d="100"/>
          <a:sy n="80" d="100"/>
        </p:scale>
        <p:origin x="1992" y="-15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146E4-893B-4837-99F1-2305D2B4AAD3}" type="doc">
      <dgm:prSet loTypeId="urn:microsoft.com/office/officeart/2005/8/layout/lProcess2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2A556753-7131-45A4-922D-6A6347B850F5}">
      <dgm:prSet/>
      <dgm:spPr>
        <a:solidFill>
          <a:srgbClr val="009543">
            <a:alpha val="40000"/>
          </a:srgbClr>
        </a:solidFill>
        <a:ln w="76200">
          <a:solidFill>
            <a:srgbClr val="009543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 rtl="0"/>
          <a:r>
            <a:rPr lang="en-US" b="1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4-H Money Reminders</a:t>
          </a:r>
        </a:p>
      </dgm:t>
    </dgm:pt>
    <dgm:pt modelId="{850813FD-9E74-40AC-8032-98E1BC6E7C28}" type="parTrans" cxnId="{FFD01DEF-9138-46C3-8F3F-5F5199C4766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A4F3C9-71E2-4F51-9866-39A6CC0FFCDC}" type="sibTrans" cxnId="{FFD01DEF-9138-46C3-8F3F-5F5199C4766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FEB903-0242-4CE6-975F-E2F4A59920B1}">
      <dgm:prSet custT="1"/>
      <dgm:spPr/>
      <dgm:t>
        <a:bodyPr/>
        <a:lstStyle/>
        <a:p>
          <a:pPr rtl="0"/>
          <a:r>
            <a:rPr lang="en-US" sz="2400" b="1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Many new clubs don’t handle funds - focus on club development first</a:t>
          </a:r>
        </a:p>
      </dgm:t>
    </dgm:pt>
    <dgm:pt modelId="{EA623DFA-961B-4612-9C2B-674D9EED0248}" type="parTrans" cxnId="{4E712D20-AEF0-41AF-A32E-3CF4C591859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48A71E-D282-4146-A8A0-71705D73902E}" type="sibTrans" cxnId="{4E712D20-AEF0-41AF-A32E-3CF4C5918591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BC74A0-EBA9-4428-9702-46EBF5F3468E}">
      <dgm:prSet custT="1"/>
      <dgm:spPr/>
      <dgm:t>
        <a:bodyPr/>
        <a:lstStyle/>
        <a:p>
          <a:pPr rtl="0"/>
          <a:r>
            <a:rPr lang="en-US" sz="2400" b="1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Funds must be accounted for at all times</a:t>
          </a:r>
        </a:p>
      </dgm:t>
    </dgm:pt>
    <dgm:pt modelId="{66775A21-FDBC-4F93-AC3D-E771E36BC972}" type="parTrans" cxnId="{118C49B3-EF2A-4A99-997D-A57123A21B75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FA12E-0652-4DB5-A159-8693E27BCB31}" type="sibTrans" cxnId="{118C49B3-EF2A-4A99-997D-A57123A21B75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328E51-1A91-4C04-B0A2-591D577FAAB0}">
      <dgm:prSet custT="1"/>
      <dgm:spPr/>
      <dgm:t>
        <a:bodyPr/>
        <a:lstStyle/>
        <a:p>
          <a:pPr rtl="0"/>
          <a:r>
            <a:rPr lang="en-US" sz="2400" b="1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Mishandling funds will result in a club not being chartered</a:t>
          </a:r>
        </a:p>
      </dgm:t>
    </dgm:pt>
    <dgm:pt modelId="{E4FA30C6-C6ED-4A82-8065-C8C4CFC432BC}" type="parTrans" cxnId="{11107296-FC09-4195-B1EE-8508937517E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D29AFA-92A3-4D8D-A89E-EB6322D07D62}" type="sibTrans" cxnId="{11107296-FC09-4195-B1EE-8508937517E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A0E73E-7ECA-4F18-8AE2-7810A6CE8913}">
      <dgm:prSet custT="1"/>
      <dgm:spPr/>
      <dgm:t>
        <a:bodyPr/>
        <a:lstStyle/>
        <a:p>
          <a:pPr rtl="0"/>
          <a:r>
            <a:rPr lang="en-US" sz="2400" b="1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Audits are your friend</a:t>
          </a:r>
        </a:p>
      </dgm:t>
    </dgm:pt>
    <dgm:pt modelId="{23BC9B59-E330-4CF2-A2A1-6F046D4E68FF}" type="parTrans" cxnId="{7BF84648-0A12-4CC4-9BF9-F404D3BACC6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D18BF3-DBE4-416A-B776-49AE4ECF6432}" type="sibTrans" cxnId="{7BF84648-0A12-4CC4-9BF9-F404D3BACC69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5AC09-D2AE-462B-B80A-680A5E4DEC70}">
      <dgm:prSet custT="1"/>
      <dgm:spPr/>
      <dgm:t>
        <a:bodyPr/>
        <a:lstStyle/>
        <a:p>
          <a:pPr rtl="0"/>
          <a:r>
            <a:rPr lang="en-US" sz="2400" b="1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Always</a:t>
          </a:r>
          <a:r>
            <a:rPr lang="en-US" sz="2400" b="1" baseline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feel free to ask your agent for help!</a:t>
          </a:r>
          <a:endParaRPr lang="en-US" sz="2400" b="1" dirty="0">
            <a:ln/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D75DE8-D6A0-4FA9-B927-5FBF371E9477}" type="parTrans" cxnId="{73FBACC5-7219-40F6-A55F-7252A02DB96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BEA2E3-0E44-4020-826C-6208CC8B9F22}" type="sibTrans" cxnId="{73FBACC5-7219-40F6-A55F-7252A02DB96B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CB634C-9761-462D-8999-3B54005800C5}">
      <dgm:prSet custT="1"/>
      <dgm:spPr/>
      <dgm:t>
        <a:bodyPr/>
        <a:lstStyle/>
        <a:p>
          <a:pPr rtl="0"/>
          <a:r>
            <a:rPr lang="en-US" sz="2400" b="1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Money raised for 4-H must be used on 4-H</a:t>
          </a:r>
        </a:p>
      </dgm:t>
    </dgm:pt>
    <dgm:pt modelId="{67CE0451-91A2-40E0-8629-CF8E27BFDBF8}" type="parTrans" cxnId="{3611C97A-85C3-461E-A593-7E03F296868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4D91EF-BB45-4428-941B-39400C123781}" type="sibTrans" cxnId="{3611C97A-85C3-461E-A593-7E03F2968683}">
      <dgm:prSet/>
      <dgm:spPr/>
      <dgm:t>
        <a:bodyPr/>
        <a:lstStyle/>
        <a:p>
          <a:endParaRPr lang="en-US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DEB704-6D19-4664-9527-56B4DB4010D8}" type="pres">
      <dgm:prSet presAssocID="{97B146E4-893B-4837-99F1-2305D2B4AAD3}" presName="theList" presStyleCnt="0">
        <dgm:presLayoutVars>
          <dgm:dir/>
          <dgm:animLvl val="lvl"/>
          <dgm:resizeHandles val="exact"/>
        </dgm:presLayoutVars>
      </dgm:prSet>
      <dgm:spPr/>
    </dgm:pt>
    <dgm:pt modelId="{B29E02BA-2FE7-4B8C-B880-DDF673F135CE}" type="pres">
      <dgm:prSet presAssocID="{2A556753-7131-45A4-922D-6A6347B850F5}" presName="compNode" presStyleCnt="0"/>
      <dgm:spPr/>
    </dgm:pt>
    <dgm:pt modelId="{219C4EAA-0775-489C-8DAF-71EC2EEADC1B}" type="pres">
      <dgm:prSet presAssocID="{2A556753-7131-45A4-922D-6A6347B850F5}" presName="aNode" presStyleLbl="bgShp" presStyleIdx="0" presStyleCnt="1" custLinFactNeighborY="0"/>
      <dgm:spPr/>
    </dgm:pt>
    <dgm:pt modelId="{BBA76F18-785E-4194-BAA3-4763129C79CB}" type="pres">
      <dgm:prSet presAssocID="{2A556753-7131-45A4-922D-6A6347B850F5}" presName="textNode" presStyleLbl="bgShp" presStyleIdx="0" presStyleCnt="1"/>
      <dgm:spPr/>
    </dgm:pt>
    <dgm:pt modelId="{3234C120-5E3B-479E-B8CF-40B5A9198EF2}" type="pres">
      <dgm:prSet presAssocID="{2A556753-7131-45A4-922D-6A6347B850F5}" presName="compChildNode" presStyleCnt="0"/>
      <dgm:spPr/>
    </dgm:pt>
    <dgm:pt modelId="{EF61BDE1-F955-40AF-B383-514683A143C9}" type="pres">
      <dgm:prSet presAssocID="{2A556753-7131-45A4-922D-6A6347B850F5}" presName="theInnerList" presStyleCnt="0"/>
      <dgm:spPr/>
    </dgm:pt>
    <dgm:pt modelId="{67765C57-5397-4EAF-B26F-E572E6813B32}" type="pres">
      <dgm:prSet presAssocID="{31FEB903-0242-4CE6-975F-E2F4A59920B1}" presName="childNode" presStyleLbl="node1" presStyleIdx="0" presStyleCnt="6">
        <dgm:presLayoutVars>
          <dgm:bulletEnabled val="1"/>
        </dgm:presLayoutVars>
      </dgm:prSet>
      <dgm:spPr/>
    </dgm:pt>
    <dgm:pt modelId="{EF215CD9-E85F-470C-8995-411061A875EC}" type="pres">
      <dgm:prSet presAssocID="{31FEB903-0242-4CE6-975F-E2F4A59920B1}" presName="aSpace2" presStyleCnt="0"/>
      <dgm:spPr/>
    </dgm:pt>
    <dgm:pt modelId="{5B7D8AAF-57C9-45BC-AAE0-5753BFCB319C}" type="pres">
      <dgm:prSet presAssocID="{13CB634C-9761-462D-8999-3B54005800C5}" presName="childNode" presStyleLbl="node1" presStyleIdx="1" presStyleCnt="6">
        <dgm:presLayoutVars>
          <dgm:bulletEnabled val="1"/>
        </dgm:presLayoutVars>
      </dgm:prSet>
      <dgm:spPr/>
    </dgm:pt>
    <dgm:pt modelId="{D1E8AA20-DAA7-4AF0-85D6-12B20879F1CE}" type="pres">
      <dgm:prSet presAssocID="{13CB634C-9761-462D-8999-3B54005800C5}" presName="aSpace2" presStyleCnt="0"/>
      <dgm:spPr/>
    </dgm:pt>
    <dgm:pt modelId="{5733BCF2-58C2-40D0-9137-E3B705A61BD8}" type="pres">
      <dgm:prSet presAssocID="{9CBC74A0-EBA9-4428-9702-46EBF5F3468E}" presName="childNode" presStyleLbl="node1" presStyleIdx="2" presStyleCnt="6">
        <dgm:presLayoutVars>
          <dgm:bulletEnabled val="1"/>
        </dgm:presLayoutVars>
      </dgm:prSet>
      <dgm:spPr/>
    </dgm:pt>
    <dgm:pt modelId="{41894D3E-A5FA-476B-954D-2679111C0A21}" type="pres">
      <dgm:prSet presAssocID="{9CBC74A0-EBA9-4428-9702-46EBF5F3468E}" presName="aSpace2" presStyleCnt="0"/>
      <dgm:spPr/>
    </dgm:pt>
    <dgm:pt modelId="{9A843806-3AEE-46DE-8FF7-C539212A49D8}" type="pres">
      <dgm:prSet presAssocID="{B1328E51-1A91-4C04-B0A2-591D577FAAB0}" presName="childNode" presStyleLbl="node1" presStyleIdx="3" presStyleCnt="6">
        <dgm:presLayoutVars>
          <dgm:bulletEnabled val="1"/>
        </dgm:presLayoutVars>
      </dgm:prSet>
      <dgm:spPr/>
    </dgm:pt>
    <dgm:pt modelId="{1916CAC6-F5A0-4632-BE03-739EF05A19AC}" type="pres">
      <dgm:prSet presAssocID="{B1328E51-1A91-4C04-B0A2-591D577FAAB0}" presName="aSpace2" presStyleCnt="0"/>
      <dgm:spPr/>
    </dgm:pt>
    <dgm:pt modelId="{B46F9291-D102-4DDC-9982-0908EE3B25B2}" type="pres">
      <dgm:prSet presAssocID="{B8A0E73E-7ECA-4F18-8AE2-7810A6CE8913}" presName="childNode" presStyleLbl="node1" presStyleIdx="4" presStyleCnt="6">
        <dgm:presLayoutVars>
          <dgm:bulletEnabled val="1"/>
        </dgm:presLayoutVars>
      </dgm:prSet>
      <dgm:spPr/>
    </dgm:pt>
    <dgm:pt modelId="{F4FF29D3-91E3-4504-8341-E18B5272B811}" type="pres">
      <dgm:prSet presAssocID="{B8A0E73E-7ECA-4F18-8AE2-7810A6CE8913}" presName="aSpace2" presStyleCnt="0"/>
      <dgm:spPr/>
    </dgm:pt>
    <dgm:pt modelId="{5E41FF23-D958-4421-B0C8-39651C15E3D3}" type="pres">
      <dgm:prSet presAssocID="{4785AC09-D2AE-462B-B80A-680A5E4DEC70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977EBD1F-1400-47D5-8FFF-C1F12F2A5F40}" type="presOf" srcId="{B1328E51-1A91-4C04-B0A2-591D577FAAB0}" destId="{9A843806-3AEE-46DE-8FF7-C539212A49D8}" srcOrd="0" destOrd="0" presId="urn:microsoft.com/office/officeart/2005/8/layout/lProcess2"/>
    <dgm:cxn modelId="{4E712D20-AEF0-41AF-A32E-3CF4C5918591}" srcId="{2A556753-7131-45A4-922D-6A6347B850F5}" destId="{31FEB903-0242-4CE6-975F-E2F4A59920B1}" srcOrd="0" destOrd="0" parTransId="{EA623DFA-961B-4612-9C2B-674D9EED0248}" sibTransId="{7848A71E-D282-4146-A8A0-71705D73902E}"/>
    <dgm:cxn modelId="{7BF84648-0A12-4CC4-9BF9-F404D3BACC69}" srcId="{2A556753-7131-45A4-922D-6A6347B850F5}" destId="{B8A0E73E-7ECA-4F18-8AE2-7810A6CE8913}" srcOrd="4" destOrd="0" parTransId="{23BC9B59-E330-4CF2-A2A1-6F046D4E68FF}" sibTransId="{7AD18BF3-DBE4-416A-B776-49AE4ECF6432}"/>
    <dgm:cxn modelId="{48FA7F48-24BC-4B8F-99A0-25DF30AC720A}" type="presOf" srcId="{31FEB903-0242-4CE6-975F-E2F4A59920B1}" destId="{67765C57-5397-4EAF-B26F-E572E6813B32}" srcOrd="0" destOrd="0" presId="urn:microsoft.com/office/officeart/2005/8/layout/lProcess2"/>
    <dgm:cxn modelId="{9A145A53-DD64-4229-B3D2-0C0873CFB7C8}" type="presOf" srcId="{4785AC09-D2AE-462B-B80A-680A5E4DEC70}" destId="{5E41FF23-D958-4421-B0C8-39651C15E3D3}" srcOrd="0" destOrd="0" presId="urn:microsoft.com/office/officeart/2005/8/layout/lProcess2"/>
    <dgm:cxn modelId="{8347226B-7B6F-48C4-97CE-5C057F0BBB15}" type="presOf" srcId="{B8A0E73E-7ECA-4F18-8AE2-7810A6CE8913}" destId="{B46F9291-D102-4DDC-9982-0908EE3B25B2}" srcOrd="0" destOrd="0" presId="urn:microsoft.com/office/officeart/2005/8/layout/lProcess2"/>
    <dgm:cxn modelId="{3611C97A-85C3-461E-A593-7E03F2968683}" srcId="{2A556753-7131-45A4-922D-6A6347B850F5}" destId="{13CB634C-9761-462D-8999-3B54005800C5}" srcOrd="1" destOrd="0" parTransId="{67CE0451-91A2-40E0-8629-CF8E27BFDBF8}" sibTransId="{FC4D91EF-BB45-4428-941B-39400C123781}"/>
    <dgm:cxn modelId="{C6144F7D-53BD-460A-8754-5CAAF637F447}" type="presOf" srcId="{13CB634C-9761-462D-8999-3B54005800C5}" destId="{5B7D8AAF-57C9-45BC-AAE0-5753BFCB319C}" srcOrd="0" destOrd="0" presId="urn:microsoft.com/office/officeart/2005/8/layout/lProcess2"/>
    <dgm:cxn modelId="{11107296-FC09-4195-B1EE-8508937517EB}" srcId="{2A556753-7131-45A4-922D-6A6347B850F5}" destId="{B1328E51-1A91-4C04-B0A2-591D577FAAB0}" srcOrd="3" destOrd="0" parTransId="{E4FA30C6-C6ED-4A82-8065-C8C4CFC432BC}" sibTransId="{16D29AFA-92A3-4D8D-A89E-EB6322D07D62}"/>
    <dgm:cxn modelId="{118C49B3-EF2A-4A99-997D-A57123A21B75}" srcId="{2A556753-7131-45A4-922D-6A6347B850F5}" destId="{9CBC74A0-EBA9-4428-9702-46EBF5F3468E}" srcOrd="2" destOrd="0" parTransId="{66775A21-FDBC-4F93-AC3D-E771E36BC972}" sibTransId="{AF8FA12E-0652-4DB5-A159-8693E27BCB31}"/>
    <dgm:cxn modelId="{B3A77CBA-5849-4FA0-A874-18167214D73A}" type="presOf" srcId="{9CBC74A0-EBA9-4428-9702-46EBF5F3468E}" destId="{5733BCF2-58C2-40D0-9137-E3B705A61BD8}" srcOrd="0" destOrd="0" presId="urn:microsoft.com/office/officeart/2005/8/layout/lProcess2"/>
    <dgm:cxn modelId="{E86922C4-0060-4475-8390-45A33DAF6559}" type="presOf" srcId="{2A556753-7131-45A4-922D-6A6347B850F5}" destId="{BBA76F18-785E-4194-BAA3-4763129C79CB}" srcOrd="1" destOrd="0" presId="urn:microsoft.com/office/officeart/2005/8/layout/lProcess2"/>
    <dgm:cxn modelId="{73FBACC5-7219-40F6-A55F-7252A02DB96B}" srcId="{2A556753-7131-45A4-922D-6A6347B850F5}" destId="{4785AC09-D2AE-462B-B80A-680A5E4DEC70}" srcOrd="5" destOrd="0" parTransId="{F9D75DE8-D6A0-4FA9-B927-5FBF371E9477}" sibTransId="{B7BEA2E3-0E44-4020-826C-6208CC8B9F22}"/>
    <dgm:cxn modelId="{B0D9C5DF-E60F-4CE4-8EE0-91D69063B4B1}" type="presOf" srcId="{2A556753-7131-45A4-922D-6A6347B850F5}" destId="{219C4EAA-0775-489C-8DAF-71EC2EEADC1B}" srcOrd="0" destOrd="0" presId="urn:microsoft.com/office/officeart/2005/8/layout/lProcess2"/>
    <dgm:cxn modelId="{053C47E5-333F-44C8-A31E-A142BF522D79}" type="presOf" srcId="{97B146E4-893B-4837-99F1-2305D2B4AAD3}" destId="{DBDEB704-6D19-4664-9527-56B4DB4010D8}" srcOrd="0" destOrd="0" presId="urn:microsoft.com/office/officeart/2005/8/layout/lProcess2"/>
    <dgm:cxn modelId="{FFD01DEF-9138-46C3-8F3F-5F5199C47663}" srcId="{97B146E4-893B-4837-99F1-2305D2B4AAD3}" destId="{2A556753-7131-45A4-922D-6A6347B850F5}" srcOrd="0" destOrd="0" parTransId="{850813FD-9E74-40AC-8032-98E1BC6E7C28}" sibTransId="{01A4F3C9-71E2-4F51-9866-39A6CC0FFCDC}"/>
    <dgm:cxn modelId="{37B729D6-2B4D-4FA6-951E-51A0974D13C1}" type="presParOf" srcId="{DBDEB704-6D19-4664-9527-56B4DB4010D8}" destId="{B29E02BA-2FE7-4B8C-B880-DDF673F135CE}" srcOrd="0" destOrd="0" presId="urn:microsoft.com/office/officeart/2005/8/layout/lProcess2"/>
    <dgm:cxn modelId="{35AB3F6B-9EDD-455A-8517-F1988FCD7DF3}" type="presParOf" srcId="{B29E02BA-2FE7-4B8C-B880-DDF673F135CE}" destId="{219C4EAA-0775-489C-8DAF-71EC2EEADC1B}" srcOrd="0" destOrd="0" presId="urn:microsoft.com/office/officeart/2005/8/layout/lProcess2"/>
    <dgm:cxn modelId="{0E7C338E-183B-486D-ACA2-687B29FBCC12}" type="presParOf" srcId="{B29E02BA-2FE7-4B8C-B880-DDF673F135CE}" destId="{BBA76F18-785E-4194-BAA3-4763129C79CB}" srcOrd="1" destOrd="0" presId="urn:microsoft.com/office/officeart/2005/8/layout/lProcess2"/>
    <dgm:cxn modelId="{8677B27E-7930-4716-8880-4317AA2D56BB}" type="presParOf" srcId="{B29E02BA-2FE7-4B8C-B880-DDF673F135CE}" destId="{3234C120-5E3B-479E-B8CF-40B5A9198EF2}" srcOrd="2" destOrd="0" presId="urn:microsoft.com/office/officeart/2005/8/layout/lProcess2"/>
    <dgm:cxn modelId="{29765F4F-4D05-4EE5-A062-95C3108261E9}" type="presParOf" srcId="{3234C120-5E3B-479E-B8CF-40B5A9198EF2}" destId="{EF61BDE1-F955-40AF-B383-514683A143C9}" srcOrd="0" destOrd="0" presId="urn:microsoft.com/office/officeart/2005/8/layout/lProcess2"/>
    <dgm:cxn modelId="{D734F7AE-01F1-4919-BB79-3F56084BFD0B}" type="presParOf" srcId="{EF61BDE1-F955-40AF-B383-514683A143C9}" destId="{67765C57-5397-4EAF-B26F-E572E6813B32}" srcOrd="0" destOrd="0" presId="urn:microsoft.com/office/officeart/2005/8/layout/lProcess2"/>
    <dgm:cxn modelId="{EF16D429-B3C1-4DD1-8412-BB551662C3EE}" type="presParOf" srcId="{EF61BDE1-F955-40AF-B383-514683A143C9}" destId="{EF215CD9-E85F-470C-8995-411061A875EC}" srcOrd="1" destOrd="0" presId="urn:microsoft.com/office/officeart/2005/8/layout/lProcess2"/>
    <dgm:cxn modelId="{ED506B7D-C157-4085-8CA6-C3D1983C8287}" type="presParOf" srcId="{EF61BDE1-F955-40AF-B383-514683A143C9}" destId="{5B7D8AAF-57C9-45BC-AAE0-5753BFCB319C}" srcOrd="2" destOrd="0" presId="urn:microsoft.com/office/officeart/2005/8/layout/lProcess2"/>
    <dgm:cxn modelId="{5E32E734-911D-4AD5-ABCD-95EEBAACFCD4}" type="presParOf" srcId="{EF61BDE1-F955-40AF-B383-514683A143C9}" destId="{D1E8AA20-DAA7-4AF0-85D6-12B20879F1CE}" srcOrd="3" destOrd="0" presId="urn:microsoft.com/office/officeart/2005/8/layout/lProcess2"/>
    <dgm:cxn modelId="{A0B48200-EF69-4096-B601-AB68F8F8362C}" type="presParOf" srcId="{EF61BDE1-F955-40AF-B383-514683A143C9}" destId="{5733BCF2-58C2-40D0-9137-E3B705A61BD8}" srcOrd="4" destOrd="0" presId="urn:microsoft.com/office/officeart/2005/8/layout/lProcess2"/>
    <dgm:cxn modelId="{753FF980-99BA-4BF4-BA14-3EA18C573E9F}" type="presParOf" srcId="{EF61BDE1-F955-40AF-B383-514683A143C9}" destId="{41894D3E-A5FA-476B-954D-2679111C0A21}" srcOrd="5" destOrd="0" presId="urn:microsoft.com/office/officeart/2005/8/layout/lProcess2"/>
    <dgm:cxn modelId="{E01D1A17-59D0-4626-A3AC-83BE9492F1C8}" type="presParOf" srcId="{EF61BDE1-F955-40AF-B383-514683A143C9}" destId="{9A843806-3AEE-46DE-8FF7-C539212A49D8}" srcOrd="6" destOrd="0" presId="urn:microsoft.com/office/officeart/2005/8/layout/lProcess2"/>
    <dgm:cxn modelId="{194C4F0D-1972-4D8F-9119-773A7FFEC347}" type="presParOf" srcId="{EF61BDE1-F955-40AF-B383-514683A143C9}" destId="{1916CAC6-F5A0-4632-BE03-739EF05A19AC}" srcOrd="7" destOrd="0" presId="urn:microsoft.com/office/officeart/2005/8/layout/lProcess2"/>
    <dgm:cxn modelId="{F4F4B0EF-612F-4207-9AA1-8E34037319B7}" type="presParOf" srcId="{EF61BDE1-F955-40AF-B383-514683A143C9}" destId="{B46F9291-D102-4DDC-9982-0908EE3B25B2}" srcOrd="8" destOrd="0" presId="urn:microsoft.com/office/officeart/2005/8/layout/lProcess2"/>
    <dgm:cxn modelId="{A4563425-3A7E-4F6D-B382-1CD6EB7C729E}" type="presParOf" srcId="{EF61BDE1-F955-40AF-B383-514683A143C9}" destId="{F4FF29D3-91E3-4504-8341-E18B5272B811}" srcOrd="9" destOrd="0" presId="urn:microsoft.com/office/officeart/2005/8/layout/lProcess2"/>
    <dgm:cxn modelId="{EFD1D855-F7C4-44A9-AEF6-735AEDF721DE}" type="presParOf" srcId="{EF61BDE1-F955-40AF-B383-514683A143C9}" destId="{5E41FF23-D958-4421-B0C8-39651C15E3D3}" srcOrd="10" destOrd="0" presId="urn:microsoft.com/office/officeart/2005/8/layout/lProcess2"/>
  </dgm:cxnLst>
  <dgm:bg/>
  <dgm:whole>
    <a:ln w="381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15A054-9D9B-4CE6-85D9-4F8B9A79E6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7F09CA-53F2-4B99-B1D1-EE97B74D0481}">
      <dgm:prSet/>
      <dgm:spPr>
        <a:solidFill>
          <a:srgbClr val="009543"/>
        </a:solidFill>
      </dgm:spPr>
      <dgm:t>
        <a:bodyPr/>
        <a:lstStyle/>
        <a:p>
          <a:pPr rtl="0"/>
          <a:r>
            <a:rPr lang="en-US" dirty="0"/>
            <a:t>1. Have a treasurer</a:t>
          </a:r>
        </a:p>
      </dgm:t>
    </dgm:pt>
    <dgm:pt modelId="{381661AC-4AAE-4CC8-AA92-9CFEDA89049C}" type="parTrans" cxnId="{D7732B60-FA9B-4FC5-9E16-D8F9B4C452BC}">
      <dgm:prSet/>
      <dgm:spPr/>
      <dgm:t>
        <a:bodyPr/>
        <a:lstStyle/>
        <a:p>
          <a:endParaRPr lang="en-US"/>
        </a:p>
      </dgm:t>
    </dgm:pt>
    <dgm:pt modelId="{0328A9E7-A5B0-41C0-BB47-6FDDA087C777}" type="sibTrans" cxnId="{D7732B60-FA9B-4FC5-9E16-D8F9B4C452BC}">
      <dgm:prSet/>
      <dgm:spPr/>
      <dgm:t>
        <a:bodyPr/>
        <a:lstStyle/>
        <a:p>
          <a:endParaRPr lang="en-US"/>
        </a:p>
      </dgm:t>
    </dgm:pt>
    <dgm:pt modelId="{A637A1BD-6FB2-46FD-8515-6F4583BB64E4}">
      <dgm:prSet/>
      <dgm:spPr>
        <a:ln>
          <a:solidFill>
            <a:srgbClr val="009543"/>
          </a:solidFill>
        </a:ln>
      </dgm:spPr>
      <dgm:t>
        <a:bodyPr/>
        <a:lstStyle/>
        <a:p>
          <a:pPr rtl="0"/>
          <a:r>
            <a:rPr lang="en-US" dirty="0"/>
            <a:t>Train your treasurer-help them learn to keep financial records</a:t>
          </a:r>
        </a:p>
      </dgm:t>
    </dgm:pt>
    <dgm:pt modelId="{EE13DFA8-80B0-4ECF-A57D-290CFEEDA116}" type="parTrans" cxnId="{DA10A767-11F2-4AC0-AF83-6FB1D788A411}">
      <dgm:prSet/>
      <dgm:spPr>
        <a:ln>
          <a:solidFill>
            <a:srgbClr val="009543"/>
          </a:solidFill>
        </a:ln>
      </dgm:spPr>
      <dgm:t>
        <a:bodyPr/>
        <a:lstStyle/>
        <a:p>
          <a:endParaRPr lang="en-US"/>
        </a:p>
      </dgm:t>
    </dgm:pt>
    <dgm:pt modelId="{4E672345-3392-4AD8-8012-01C11989E5CB}" type="sibTrans" cxnId="{DA10A767-11F2-4AC0-AF83-6FB1D788A411}">
      <dgm:prSet/>
      <dgm:spPr/>
      <dgm:t>
        <a:bodyPr/>
        <a:lstStyle/>
        <a:p>
          <a:endParaRPr lang="en-US"/>
        </a:p>
      </dgm:t>
    </dgm:pt>
    <dgm:pt modelId="{6AC5FE04-6D87-4B3C-987D-71E527CCE2EC}">
      <dgm:prSet/>
      <dgm:spPr>
        <a:solidFill>
          <a:srgbClr val="009543"/>
        </a:solidFill>
      </dgm:spPr>
      <dgm:t>
        <a:bodyPr/>
        <a:lstStyle/>
        <a:p>
          <a:pPr rtl="0"/>
          <a:r>
            <a:rPr lang="en-US" dirty="0"/>
            <a:t>2. Expectations of the treasurer</a:t>
          </a:r>
        </a:p>
      </dgm:t>
    </dgm:pt>
    <dgm:pt modelId="{B1448CC0-9D4D-436D-8D97-F8E3A4B31710}" type="parTrans" cxnId="{1ED7480A-A4A4-4D84-ABD3-D6201C3062D3}">
      <dgm:prSet/>
      <dgm:spPr/>
      <dgm:t>
        <a:bodyPr/>
        <a:lstStyle/>
        <a:p>
          <a:endParaRPr lang="en-US"/>
        </a:p>
      </dgm:t>
    </dgm:pt>
    <dgm:pt modelId="{22933864-0829-46B9-AB94-B780F16678AB}" type="sibTrans" cxnId="{1ED7480A-A4A4-4D84-ABD3-D6201C3062D3}">
      <dgm:prSet/>
      <dgm:spPr/>
      <dgm:t>
        <a:bodyPr/>
        <a:lstStyle/>
        <a:p>
          <a:endParaRPr lang="en-US"/>
        </a:p>
      </dgm:t>
    </dgm:pt>
    <dgm:pt modelId="{C954B45B-7A7E-4D74-A42D-0882FA24E26B}">
      <dgm:prSet/>
      <dgm:spPr>
        <a:ln>
          <a:solidFill>
            <a:srgbClr val="009543"/>
          </a:solidFill>
        </a:ln>
      </dgm:spPr>
      <dgm:t>
        <a:bodyPr/>
        <a:lstStyle/>
        <a:p>
          <a:pPr rtl="0"/>
          <a:r>
            <a:rPr lang="en-US" dirty="0"/>
            <a:t>a. Keep records current every month</a:t>
          </a:r>
        </a:p>
        <a:p>
          <a:pPr rtl="0"/>
          <a:r>
            <a:rPr lang="en-US" dirty="0"/>
            <a:t>b. Keep monthly reports</a:t>
          </a:r>
        </a:p>
        <a:p>
          <a:pPr rtl="0"/>
          <a:r>
            <a:rPr lang="en-US" dirty="0"/>
            <a:t>c. Require an annual audit</a:t>
          </a:r>
        </a:p>
      </dgm:t>
    </dgm:pt>
    <dgm:pt modelId="{B577ECEC-216C-469C-AEE0-9BDBC05C093D}" type="parTrans" cxnId="{9B1139BE-6C0A-45A7-AEDD-08B1F9219CD9}">
      <dgm:prSet/>
      <dgm:spPr>
        <a:ln>
          <a:solidFill>
            <a:srgbClr val="009543"/>
          </a:solidFill>
        </a:ln>
      </dgm:spPr>
      <dgm:t>
        <a:bodyPr/>
        <a:lstStyle/>
        <a:p>
          <a:endParaRPr lang="en-US"/>
        </a:p>
      </dgm:t>
    </dgm:pt>
    <dgm:pt modelId="{E659C4CF-1689-41AF-81F7-B844107517DB}" type="sibTrans" cxnId="{9B1139BE-6C0A-45A7-AEDD-08B1F9219CD9}">
      <dgm:prSet/>
      <dgm:spPr/>
      <dgm:t>
        <a:bodyPr/>
        <a:lstStyle/>
        <a:p>
          <a:endParaRPr lang="en-US"/>
        </a:p>
      </dgm:t>
    </dgm:pt>
    <dgm:pt modelId="{23C861B8-4B22-4172-903D-8E34D690A290}" type="pres">
      <dgm:prSet presAssocID="{1615A054-9D9B-4CE6-85D9-4F8B9A79E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84715D-91D2-459B-8924-2CB456612A9D}" type="pres">
      <dgm:prSet presAssocID="{F37F09CA-53F2-4B99-B1D1-EE97B74D0481}" presName="root" presStyleCnt="0"/>
      <dgm:spPr/>
    </dgm:pt>
    <dgm:pt modelId="{AF065E14-8618-4F2C-9BE2-1990983142BA}" type="pres">
      <dgm:prSet presAssocID="{F37F09CA-53F2-4B99-B1D1-EE97B74D0481}" presName="rootComposite" presStyleCnt="0"/>
      <dgm:spPr/>
    </dgm:pt>
    <dgm:pt modelId="{6A5EB727-D82D-4AF8-A7B5-D07FE45E1A1D}" type="pres">
      <dgm:prSet presAssocID="{F37F09CA-53F2-4B99-B1D1-EE97B74D0481}" presName="rootText" presStyleLbl="node1" presStyleIdx="0" presStyleCnt="2"/>
      <dgm:spPr/>
    </dgm:pt>
    <dgm:pt modelId="{A9C7CD34-F3DD-4095-B37D-1ACB5D0A7D9C}" type="pres">
      <dgm:prSet presAssocID="{F37F09CA-53F2-4B99-B1D1-EE97B74D0481}" presName="rootConnector" presStyleLbl="node1" presStyleIdx="0" presStyleCnt="2"/>
      <dgm:spPr/>
    </dgm:pt>
    <dgm:pt modelId="{DE824FBF-C102-4847-A26A-AAC534552C36}" type="pres">
      <dgm:prSet presAssocID="{F37F09CA-53F2-4B99-B1D1-EE97B74D0481}" presName="childShape" presStyleCnt="0"/>
      <dgm:spPr/>
    </dgm:pt>
    <dgm:pt modelId="{05017835-DC06-4E5E-8348-1143D966BBDD}" type="pres">
      <dgm:prSet presAssocID="{EE13DFA8-80B0-4ECF-A57D-290CFEEDA116}" presName="Name13" presStyleLbl="parChTrans1D2" presStyleIdx="0" presStyleCnt="2"/>
      <dgm:spPr/>
    </dgm:pt>
    <dgm:pt modelId="{6F718C02-76F2-4BBF-89B1-A7D3F01F39DA}" type="pres">
      <dgm:prSet presAssocID="{A637A1BD-6FB2-46FD-8515-6F4583BB64E4}" presName="childText" presStyleLbl="bgAcc1" presStyleIdx="0" presStyleCnt="2">
        <dgm:presLayoutVars>
          <dgm:bulletEnabled val="1"/>
        </dgm:presLayoutVars>
      </dgm:prSet>
      <dgm:spPr/>
    </dgm:pt>
    <dgm:pt modelId="{E14232FB-78FA-4311-9F3D-31383C7F056B}" type="pres">
      <dgm:prSet presAssocID="{6AC5FE04-6D87-4B3C-987D-71E527CCE2EC}" presName="root" presStyleCnt="0"/>
      <dgm:spPr/>
    </dgm:pt>
    <dgm:pt modelId="{F65581E2-EECB-4135-B163-B395B74911FF}" type="pres">
      <dgm:prSet presAssocID="{6AC5FE04-6D87-4B3C-987D-71E527CCE2EC}" presName="rootComposite" presStyleCnt="0"/>
      <dgm:spPr/>
    </dgm:pt>
    <dgm:pt modelId="{28694D21-993A-476D-951C-2F63E8479AE4}" type="pres">
      <dgm:prSet presAssocID="{6AC5FE04-6D87-4B3C-987D-71E527CCE2EC}" presName="rootText" presStyleLbl="node1" presStyleIdx="1" presStyleCnt="2"/>
      <dgm:spPr/>
    </dgm:pt>
    <dgm:pt modelId="{5BD22EF2-03C2-428B-BA57-96BA39CCDBF8}" type="pres">
      <dgm:prSet presAssocID="{6AC5FE04-6D87-4B3C-987D-71E527CCE2EC}" presName="rootConnector" presStyleLbl="node1" presStyleIdx="1" presStyleCnt="2"/>
      <dgm:spPr/>
    </dgm:pt>
    <dgm:pt modelId="{FDD2C0D2-8CF3-4449-B124-FCA6655AC971}" type="pres">
      <dgm:prSet presAssocID="{6AC5FE04-6D87-4B3C-987D-71E527CCE2EC}" presName="childShape" presStyleCnt="0"/>
      <dgm:spPr/>
    </dgm:pt>
    <dgm:pt modelId="{FB550C67-A17C-489D-8A58-9B224F03FE25}" type="pres">
      <dgm:prSet presAssocID="{B577ECEC-216C-469C-AEE0-9BDBC05C093D}" presName="Name13" presStyleLbl="parChTrans1D2" presStyleIdx="1" presStyleCnt="2"/>
      <dgm:spPr/>
    </dgm:pt>
    <dgm:pt modelId="{9ED2904C-7EFB-45FB-9463-94595C434601}" type="pres">
      <dgm:prSet presAssocID="{C954B45B-7A7E-4D74-A42D-0882FA24E26B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1ED7480A-A4A4-4D84-ABD3-D6201C3062D3}" srcId="{1615A054-9D9B-4CE6-85D9-4F8B9A79E6D5}" destId="{6AC5FE04-6D87-4B3C-987D-71E527CCE2EC}" srcOrd="1" destOrd="0" parTransId="{B1448CC0-9D4D-436D-8D97-F8E3A4B31710}" sibTransId="{22933864-0829-46B9-AB94-B780F16678AB}"/>
    <dgm:cxn modelId="{59BBFB14-CC09-47DA-94F8-F18A1B882FEF}" type="presOf" srcId="{F37F09CA-53F2-4B99-B1D1-EE97B74D0481}" destId="{6A5EB727-D82D-4AF8-A7B5-D07FE45E1A1D}" srcOrd="0" destOrd="0" presId="urn:microsoft.com/office/officeart/2005/8/layout/hierarchy3"/>
    <dgm:cxn modelId="{004D6921-D32B-4E95-9781-A1FAF01D6DC7}" type="presOf" srcId="{B577ECEC-216C-469C-AEE0-9BDBC05C093D}" destId="{FB550C67-A17C-489D-8A58-9B224F03FE25}" srcOrd="0" destOrd="0" presId="urn:microsoft.com/office/officeart/2005/8/layout/hierarchy3"/>
    <dgm:cxn modelId="{DBAC7F31-0EA9-4128-B2FA-A9C7DD7E0720}" type="presOf" srcId="{F37F09CA-53F2-4B99-B1D1-EE97B74D0481}" destId="{A9C7CD34-F3DD-4095-B37D-1ACB5D0A7D9C}" srcOrd="1" destOrd="0" presId="urn:microsoft.com/office/officeart/2005/8/layout/hierarchy3"/>
    <dgm:cxn modelId="{1B31A735-7F23-44D6-85FE-F8174AF8B9E0}" type="presOf" srcId="{A637A1BD-6FB2-46FD-8515-6F4583BB64E4}" destId="{6F718C02-76F2-4BBF-89B1-A7D3F01F39DA}" srcOrd="0" destOrd="0" presId="urn:microsoft.com/office/officeart/2005/8/layout/hierarchy3"/>
    <dgm:cxn modelId="{2C14F841-4386-4F11-9F30-0C9B4FB51C97}" type="presOf" srcId="{C954B45B-7A7E-4D74-A42D-0882FA24E26B}" destId="{9ED2904C-7EFB-45FB-9463-94595C434601}" srcOrd="0" destOrd="0" presId="urn:microsoft.com/office/officeart/2005/8/layout/hierarchy3"/>
    <dgm:cxn modelId="{5520E746-B4F5-4745-8C89-06402F2B38AE}" type="presOf" srcId="{6AC5FE04-6D87-4B3C-987D-71E527CCE2EC}" destId="{5BD22EF2-03C2-428B-BA57-96BA39CCDBF8}" srcOrd="1" destOrd="0" presId="urn:microsoft.com/office/officeart/2005/8/layout/hierarchy3"/>
    <dgm:cxn modelId="{50CBD65D-6258-4878-B8F9-AED8F8ABCA22}" type="presOf" srcId="{EE13DFA8-80B0-4ECF-A57D-290CFEEDA116}" destId="{05017835-DC06-4E5E-8348-1143D966BBDD}" srcOrd="0" destOrd="0" presId="urn:microsoft.com/office/officeart/2005/8/layout/hierarchy3"/>
    <dgm:cxn modelId="{D7732B60-FA9B-4FC5-9E16-D8F9B4C452BC}" srcId="{1615A054-9D9B-4CE6-85D9-4F8B9A79E6D5}" destId="{F37F09CA-53F2-4B99-B1D1-EE97B74D0481}" srcOrd="0" destOrd="0" parTransId="{381661AC-4AAE-4CC8-AA92-9CFEDA89049C}" sibTransId="{0328A9E7-A5B0-41C0-BB47-6FDDA087C777}"/>
    <dgm:cxn modelId="{DA10A767-11F2-4AC0-AF83-6FB1D788A411}" srcId="{F37F09CA-53F2-4B99-B1D1-EE97B74D0481}" destId="{A637A1BD-6FB2-46FD-8515-6F4583BB64E4}" srcOrd="0" destOrd="0" parTransId="{EE13DFA8-80B0-4ECF-A57D-290CFEEDA116}" sibTransId="{4E672345-3392-4AD8-8012-01C11989E5CB}"/>
    <dgm:cxn modelId="{BFD73C7B-218A-42EC-BCFF-59EAD5E03050}" type="presOf" srcId="{6AC5FE04-6D87-4B3C-987D-71E527CCE2EC}" destId="{28694D21-993A-476D-951C-2F63E8479AE4}" srcOrd="0" destOrd="0" presId="urn:microsoft.com/office/officeart/2005/8/layout/hierarchy3"/>
    <dgm:cxn modelId="{7454588A-9892-49AC-83ED-60A395416D9A}" type="presOf" srcId="{1615A054-9D9B-4CE6-85D9-4F8B9A79E6D5}" destId="{23C861B8-4B22-4172-903D-8E34D690A290}" srcOrd="0" destOrd="0" presId="urn:microsoft.com/office/officeart/2005/8/layout/hierarchy3"/>
    <dgm:cxn modelId="{9B1139BE-6C0A-45A7-AEDD-08B1F9219CD9}" srcId="{6AC5FE04-6D87-4B3C-987D-71E527CCE2EC}" destId="{C954B45B-7A7E-4D74-A42D-0882FA24E26B}" srcOrd="0" destOrd="0" parTransId="{B577ECEC-216C-469C-AEE0-9BDBC05C093D}" sibTransId="{E659C4CF-1689-41AF-81F7-B844107517DB}"/>
    <dgm:cxn modelId="{36A648CA-2DED-4137-94CA-7BFFD8F3F9D4}" type="presParOf" srcId="{23C861B8-4B22-4172-903D-8E34D690A290}" destId="{9E84715D-91D2-459B-8924-2CB456612A9D}" srcOrd="0" destOrd="0" presId="urn:microsoft.com/office/officeart/2005/8/layout/hierarchy3"/>
    <dgm:cxn modelId="{ED19F71E-B68C-4A5F-B6C9-6600C773304A}" type="presParOf" srcId="{9E84715D-91D2-459B-8924-2CB456612A9D}" destId="{AF065E14-8618-4F2C-9BE2-1990983142BA}" srcOrd="0" destOrd="0" presId="urn:microsoft.com/office/officeart/2005/8/layout/hierarchy3"/>
    <dgm:cxn modelId="{62A51633-FB98-46CF-B198-96EA02530D44}" type="presParOf" srcId="{AF065E14-8618-4F2C-9BE2-1990983142BA}" destId="{6A5EB727-D82D-4AF8-A7B5-D07FE45E1A1D}" srcOrd="0" destOrd="0" presId="urn:microsoft.com/office/officeart/2005/8/layout/hierarchy3"/>
    <dgm:cxn modelId="{B28CDF40-BDCA-4087-827D-1B2A1BBE6280}" type="presParOf" srcId="{AF065E14-8618-4F2C-9BE2-1990983142BA}" destId="{A9C7CD34-F3DD-4095-B37D-1ACB5D0A7D9C}" srcOrd="1" destOrd="0" presId="urn:microsoft.com/office/officeart/2005/8/layout/hierarchy3"/>
    <dgm:cxn modelId="{D11714E0-9815-48B2-B966-31B0A4CFC342}" type="presParOf" srcId="{9E84715D-91D2-459B-8924-2CB456612A9D}" destId="{DE824FBF-C102-4847-A26A-AAC534552C36}" srcOrd="1" destOrd="0" presId="urn:microsoft.com/office/officeart/2005/8/layout/hierarchy3"/>
    <dgm:cxn modelId="{43188821-6058-4877-BDD0-AB32C67A8664}" type="presParOf" srcId="{DE824FBF-C102-4847-A26A-AAC534552C36}" destId="{05017835-DC06-4E5E-8348-1143D966BBDD}" srcOrd="0" destOrd="0" presId="urn:microsoft.com/office/officeart/2005/8/layout/hierarchy3"/>
    <dgm:cxn modelId="{C4E6EE94-6DA0-4DB6-851D-C3FC2B9A0DFF}" type="presParOf" srcId="{DE824FBF-C102-4847-A26A-AAC534552C36}" destId="{6F718C02-76F2-4BBF-89B1-A7D3F01F39DA}" srcOrd="1" destOrd="0" presId="urn:microsoft.com/office/officeart/2005/8/layout/hierarchy3"/>
    <dgm:cxn modelId="{AA53A73B-2D3C-4604-AB92-CB24E51633F1}" type="presParOf" srcId="{23C861B8-4B22-4172-903D-8E34D690A290}" destId="{E14232FB-78FA-4311-9F3D-31383C7F056B}" srcOrd="1" destOrd="0" presId="urn:microsoft.com/office/officeart/2005/8/layout/hierarchy3"/>
    <dgm:cxn modelId="{211B0A50-0FF4-4ED4-8EFE-45CD7D86EE03}" type="presParOf" srcId="{E14232FB-78FA-4311-9F3D-31383C7F056B}" destId="{F65581E2-EECB-4135-B163-B395B74911FF}" srcOrd="0" destOrd="0" presId="urn:microsoft.com/office/officeart/2005/8/layout/hierarchy3"/>
    <dgm:cxn modelId="{C3D0BAC0-4DAE-43BA-900E-829BE16C9E8E}" type="presParOf" srcId="{F65581E2-EECB-4135-B163-B395B74911FF}" destId="{28694D21-993A-476D-951C-2F63E8479AE4}" srcOrd="0" destOrd="0" presId="urn:microsoft.com/office/officeart/2005/8/layout/hierarchy3"/>
    <dgm:cxn modelId="{2D8E1BB1-939C-428D-B05D-162EA0444996}" type="presParOf" srcId="{F65581E2-EECB-4135-B163-B395B74911FF}" destId="{5BD22EF2-03C2-428B-BA57-96BA39CCDBF8}" srcOrd="1" destOrd="0" presId="urn:microsoft.com/office/officeart/2005/8/layout/hierarchy3"/>
    <dgm:cxn modelId="{D0C6D40E-A6FC-4CF9-A257-D8ECFBF79CC6}" type="presParOf" srcId="{E14232FB-78FA-4311-9F3D-31383C7F056B}" destId="{FDD2C0D2-8CF3-4449-B124-FCA6655AC971}" srcOrd="1" destOrd="0" presId="urn:microsoft.com/office/officeart/2005/8/layout/hierarchy3"/>
    <dgm:cxn modelId="{7B1978FE-649E-4168-99F7-01B89798A418}" type="presParOf" srcId="{FDD2C0D2-8CF3-4449-B124-FCA6655AC971}" destId="{FB550C67-A17C-489D-8A58-9B224F03FE25}" srcOrd="0" destOrd="0" presId="urn:microsoft.com/office/officeart/2005/8/layout/hierarchy3"/>
    <dgm:cxn modelId="{BC9221B1-4321-408B-8743-BE5DE74D19BF}" type="presParOf" srcId="{FDD2C0D2-8CF3-4449-B124-FCA6655AC971}" destId="{9ED2904C-7EFB-45FB-9463-94595C4346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15A054-9D9B-4CE6-85D9-4F8B9A79E6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7F09CA-53F2-4B99-B1D1-EE97B74D0481}">
      <dgm:prSet/>
      <dgm:spPr>
        <a:solidFill>
          <a:srgbClr val="009543"/>
        </a:solidFill>
      </dgm:spPr>
      <dgm:t>
        <a:bodyPr/>
        <a:lstStyle/>
        <a:p>
          <a:pPr rtl="0"/>
          <a:r>
            <a:rPr lang="en-US" dirty="0"/>
            <a:t>3. Books and Records</a:t>
          </a:r>
        </a:p>
      </dgm:t>
    </dgm:pt>
    <dgm:pt modelId="{381661AC-4AAE-4CC8-AA92-9CFEDA89049C}" type="parTrans" cxnId="{D7732B60-FA9B-4FC5-9E16-D8F9B4C452BC}">
      <dgm:prSet/>
      <dgm:spPr/>
      <dgm:t>
        <a:bodyPr/>
        <a:lstStyle/>
        <a:p>
          <a:endParaRPr lang="en-US"/>
        </a:p>
      </dgm:t>
    </dgm:pt>
    <dgm:pt modelId="{0328A9E7-A5B0-41C0-BB47-6FDDA087C777}" type="sibTrans" cxnId="{D7732B60-FA9B-4FC5-9E16-D8F9B4C452BC}">
      <dgm:prSet/>
      <dgm:spPr/>
      <dgm:t>
        <a:bodyPr/>
        <a:lstStyle/>
        <a:p>
          <a:endParaRPr lang="en-US"/>
        </a:p>
      </dgm:t>
    </dgm:pt>
    <dgm:pt modelId="{A637A1BD-6FB2-46FD-8515-6F4583BB64E4}">
      <dgm:prSet custT="1"/>
      <dgm:spPr>
        <a:ln>
          <a:solidFill>
            <a:srgbClr val="009543"/>
          </a:solidFill>
        </a:ln>
      </dgm:spPr>
      <dgm:t>
        <a:bodyPr/>
        <a:lstStyle/>
        <a:p>
          <a:pPr rtl="0"/>
          <a:r>
            <a:rPr lang="en-US" sz="1300" dirty="0"/>
            <a:t>a. Checkbook stubs record of deposits and checks written. </a:t>
          </a:r>
        </a:p>
        <a:p>
          <a:pPr rtl="0"/>
          <a:r>
            <a:rPr lang="en-US" sz="1300" dirty="0"/>
            <a:t>b. Check stubs provide account balance</a:t>
          </a:r>
        </a:p>
        <a:p>
          <a:pPr rtl="0"/>
          <a:r>
            <a:rPr lang="en-US" sz="1300" dirty="0"/>
            <a:t>c. Check stubs are the source document for receipts and disbursements. </a:t>
          </a:r>
        </a:p>
        <a:p>
          <a:pPr rtl="0"/>
          <a:r>
            <a:rPr lang="en-US" sz="1300" dirty="0"/>
            <a:t>d. Receipts and disbursement journals are source document for financial statement </a:t>
          </a:r>
        </a:p>
        <a:p>
          <a:pPr rtl="0"/>
          <a:r>
            <a:rPr lang="en-US" sz="1300" dirty="0"/>
            <a:t>e. </a:t>
          </a:r>
          <a:r>
            <a:rPr lang="en-US" sz="1600" b="1" dirty="0"/>
            <a:t>Keep these documents for 7 years </a:t>
          </a:r>
        </a:p>
      </dgm:t>
    </dgm:pt>
    <dgm:pt modelId="{EE13DFA8-80B0-4ECF-A57D-290CFEEDA116}" type="parTrans" cxnId="{DA10A767-11F2-4AC0-AF83-6FB1D788A411}">
      <dgm:prSet/>
      <dgm:spPr>
        <a:ln>
          <a:solidFill>
            <a:srgbClr val="009543"/>
          </a:solidFill>
        </a:ln>
      </dgm:spPr>
      <dgm:t>
        <a:bodyPr/>
        <a:lstStyle/>
        <a:p>
          <a:endParaRPr lang="en-US"/>
        </a:p>
      </dgm:t>
    </dgm:pt>
    <dgm:pt modelId="{4E672345-3392-4AD8-8012-01C11989E5CB}" type="sibTrans" cxnId="{DA10A767-11F2-4AC0-AF83-6FB1D788A411}">
      <dgm:prSet/>
      <dgm:spPr/>
      <dgm:t>
        <a:bodyPr/>
        <a:lstStyle/>
        <a:p>
          <a:endParaRPr lang="en-US"/>
        </a:p>
      </dgm:t>
    </dgm:pt>
    <dgm:pt modelId="{6AC5FE04-6D87-4B3C-987D-71E527CCE2EC}">
      <dgm:prSet/>
      <dgm:spPr>
        <a:solidFill>
          <a:srgbClr val="009543"/>
        </a:solidFill>
      </dgm:spPr>
      <dgm:t>
        <a:bodyPr/>
        <a:lstStyle/>
        <a:p>
          <a:pPr rtl="0"/>
          <a:r>
            <a:rPr lang="en-US" dirty="0"/>
            <a:t>4. Verification	</a:t>
          </a:r>
        </a:p>
      </dgm:t>
    </dgm:pt>
    <dgm:pt modelId="{B1448CC0-9D4D-436D-8D97-F8E3A4B31710}" type="parTrans" cxnId="{1ED7480A-A4A4-4D84-ABD3-D6201C3062D3}">
      <dgm:prSet/>
      <dgm:spPr/>
      <dgm:t>
        <a:bodyPr/>
        <a:lstStyle/>
        <a:p>
          <a:endParaRPr lang="en-US"/>
        </a:p>
      </dgm:t>
    </dgm:pt>
    <dgm:pt modelId="{22933864-0829-46B9-AB94-B780F16678AB}" type="sibTrans" cxnId="{1ED7480A-A4A4-4D84-ABD3-D6201C3062D3}">
      <dgm:prSet/>
      <dgm:spPr/>
      <dgm:t>
        <a:bodyPr/>
        <a:lstStyle/>
        <a:p>
          <a:endParaRPr lang="en-US"/>
        </a:p>
      </dgm:t>
    </dgm:pt>
    <dgm:pt modelId="{C954B45B-7A7E-4D74-A42D-0882FA24E26B}">
      <dgm:prSet custT="1"/>
      <dgm:spPr>
        <a:ln>
          <a:solidFill>
            <a:srgbClr val="009543"/>
          </a:solidFill>
        </a:ln>
      </dgm:spPr>
      <dgm:t>
        <a:bodyPr/>
        <a:lstStyle/>
        <a:p>
          <a:pPr rtl="0"/>
          <a:r>
            <a:rPr lang="en-US" sz="1800" dirty="0"/>
            <a:t>a. Financial statement verified monthly by bank reconciliation</a:t>
          </a:r>
        </a:p>
      </dgm:t>
    </dgm:pt>
    <dgm:pt modelId="{B577ECEC-216C-469C-AEE0-9BDBC05C093D}" type="parTrans" cxnId="{9B1139BE-6C0A-45A7-AEDD-08B1F9219CD9}">
      <dgm:prSet/>
      <dgm:spPr>
        <a:ln>
          <a:solidFill>
            <a:srgbClr val="009543"/>
          </a:solidFill>
        </a:ln>
      </dgm:spPr>
      <dgm:t>
        <a:bodyPr/>
        <a:lstStyle/>
        <a:p>
          <a:endParaRPr lang="en-US"/>
        </a:p>
      </dgm:t>
    </dgm:pt>
    <dgm:pt modelId="{E659C4CF-1689-41AF-81F7-B844107517DB}" type="sibTrans" cxnId="{9B1139BE-6C0A-45A7-AEDD-08B1F9219CD9}">
      <dgm:prSet/>
      <dgm:spPr/>
      <dgm:t>
        <a:bodyPr/>
        <a:lstStyle/>
        <a:p>
          <a:endParaRPr lang="en-US"/>
        </a:p>
      </dgm:t>
    </dgm:pt>
    <dgm:pt modelId="{23C861B8-4B22-4172-903D-8E34D690A290}" type="pres">
      <dgm:prSet presAssocID="{1615A054-9D9B-4CE6-85D9-4F8B9A79E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84715D-91D2-459B-8924-2CB456612A9D}" type="pres">
      <dgm:prSet presAssocID="{F37F09CA-53F2-4B99-B1D1-EE97B74D0481}" presName="root" presStyleCnt="0"/>
      <dgm:spPr/>
    </dgm:pt>
    <dgm:pt modelId="{AF065E14-8618-4F2C-9BE2-1990983142BA}" type="pres">
      <dgm:prSet presAssocID="{F37F09CA-53F2-4B99-B1D1-EE97B74D0481}" presName="rootComposite" presStyleCnt="0"/>
      <dgm:spPr/>
    </dgm:pt>
    <dgm:pt modelId="{6A5EB727-D82D-4AF8-A7B5-D07FE45E1A1D}" type="pres">
      <dgm:prSet presAssocID="{F37F09CA-53F2-4B99-B1D1-EE97B74D0481}" presName="rootText" presStyleLbl="node1" presStyleIdx="0" presStyleCnt="2"/>
      <dgm:spPr/>
    </dgm:pt>
    <dgm:pt modelId="{A9C7CD34-F3DD-4095-B37D-1ACB5D0A7D9C}" type="pres">
      <dgm:prSet presAssocID="{F37F09CA-53F2-4B99-B1D1-EE97B74D0481}" presName="rootConnector" presStyleLbl="node1" presStyleIdx="0" presStyleCnt="2"/>
      <dgm:spPr/>
    </dgm:pt>
    <dgm:pt modelId="{DE824FBF-C102-4847-A26A-AAC534552C36}" type="pres">
      <dgm:prSet presAssocID="{F37F09CA-53F2-4B99-B1D1-EE97B74D0481}" presName="childShape" presStyleCnt="0"/>
      <dgm:spPr/>
    </dgm:pt>
    <dgm:pt modelId="{05017835-DC06-4E5E-8348-1143D966BBDD}" type="pres">
      <dgm:prSet presAssocID="{EE13DFA8-80B0-4ECF-A57D-290CFEEDA116}" presName="Name13" presStyleLbl="parChTrans1D2" presStyleIdx="0" presStyleCnt="2"/>
      <dgm:spPr/>
    </dgm:pt>
    <dgm:pt modelId="{6F718C02-76F2-4BBF-89B1-A7D3F01F39DA}" type="pres">
      <dgm:prSet presAssocID="{A637A1BD-6FB2-46FD-8515-6F4583BB64E4}" presName="childText" presStyleLbl="bgAcc1" presStyleIdx="0" presStyleCnt="2" custScaleX="107041" custScaleY="110585">
        <dgm:presLayoutVars>
          <dgm:bulletEnabled val="1"/>
        </dgm:presLayoutVars>
      </dgm:prSet>
      <dgm:spPr/>
    </dgm:pt>
    <dgm:pt modelId="{E14232FB-78FA-4311-9F3D-31383C7F056B}" type="pres">
      <dgm:prSet presAssocID="{6AC5FE04-6D87-4B3C-987D-71E527CCE2EC}" presName="root" presStyleCnt="0"/>
      <dgm:spPr/>
    </dgm:pt>
    <dgm:pt modelId="{F65581E2-EECB-4135-B163-B395B74911FF}" type="pres">
      <dgm:prSet presAssocID="{6AC5FE04-6D87-4B3C-987D-71E527CCE2EC}" presName="rootComposite" presStyleCnt="0"/>
      <dgm:spPr/>
    </dgm:pt>
    <dgm:pt modelId="{28694D21-993A-476D-951C-2F63E8479AE4}" type="pres">
      <dgm:prSet presAssocID="{6AC5FE04-6D87-4B3C-987D-71E527CCE2EC}" presName="rootText" presStyleLbl="node1" presStyleIdx="1" presStyleCnt="2"/>
      <dgm:spPr/>
    </dgm:pt>
    <dgm:pt modelId="{5BD22EF2-03C2-428B-BA57-96BA39CCDBF8}" type="pres">
      <dgm:prSet presAssocID="{6AC5FE04-6D87-4B3C-987D-71E527CCE2EC}" presName="rootConnector" presStyleLbl="node1" presStyleIdx="1" presStyleCnt="2"/>
      <dgm:spPr/>
    </dgm:pt>
    <dgm:pt modelId="{FDD2C0D2-8CF3-4449-B124-FCA6655AC971}" type="pres">
      <dgm:prSet presAssocID="{6AC5FE04-6D87-4B3C-987D-71E527CCE2EC}" presName="childShape" presStyleCnt="0"/>
      <dgm:spPr/>
    </dgm:pt>
    <dgm:pt modelId="{FB550C67-A17C-489D-8A58-9B224F03FE25}" type="pres">
      <dgm:prSet presAssocID="{B577ECEC-216C-469C-AEE0-9BDBC05C093D}" presName="Name13" presStyleLbl="parChTrans1D2" presStyleIdx="1" presStyleCnt="2"/>
      <dgm:spPr/>
    </dgm:pt>
    <dgm:pt modelId="{9ED2904C-7EFB-45FB-9463-94595C434601}" type="pres">
      <dgm:prSet presAssocID="{C954B45B-7A7E-4D74-A42D-0882FA24E26B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1ED7480A-A4A4-4D84-ABD3-D6201C3062D3}" srcId="{1615A054-9D9B-4CE6-85D9-4F8B9A79E6D5}" destId="{6AC5FE04-6D87-4B3C-987D-71E527CCE2EC}" srcOrd="1" destOrd="0" parTransId="{B1448CC0-9D4D-436D-8D97-F8E3A4B31710}" sibTransId="{22933864-0829-46B9-AB94-B780F16678AB}"/>
    <dgm:cxn modelId="{59BBFB14-CC09-47DA-94F8-F18A1B882FEF}" type="presOf" srcId="{F37F09CA-53F2-4B99-B1D1-EE97B74D0481}" destId="{6A5EB727-D82D-4AF8-A7B5-D07FE45E1A1D}" srcOrd="0" destOrd="0" presId="urn:microsoft.com/office/officeart/2005/8/layout/hierarchy3"/>
    <dgm:cxn modelId="{004D6921-D32B-4E95-9781-A1FAF01D6DC7}" type="presOf" srcId="{B577ECEC-216C-469C-AEE0-9BDBC05C093D}" destId="{FB550C67-A17C-489D-8A58-9B224F03FE25}" srcOrd="0" destOrd="0" presId="urn:microsoft.com/office/officeart/2005/8/layout/hierarchy3"/>
    <dgm:cxn modelId="{DBAC7F31-0EA9-4128-B2FA-A9C7DD7E0720}" type="presOf" srcId="{F37F09CA-53F2-4B99-B1D1-EE97B74D0481}" destId="{A9C7CD34-F3DD-4095-B37D-1ACB5D0A7D9C}" srcOrd="1" destOrd="0" presId="urn:microsoft.com/office/officeart/2005/8/layout/hierarchy3"/>
    <dgm:cxn modelId="{1B31A735-7F23-44D6-85FE-F8174AF8B9E0}" type="presOf" srcId="{A637A1BD-6FB2-46FD-8515-6F4583BB64E4}" destId="{6F718C02-76F2-4BBF-89B1-A7D3F01F39DA}" srcOrd="0" destOrd="0" presId="urn:microsoft.com/office/officeart/2005/8/layout/hierarchy3"/>
    <dgm:cxn modelId="{2C14F841-4386-4F11-9F30-0C9B4FB51C97}" type="presOf" srcId="{C954B45B-7A7E-4D74-A42D-0882FA24E26B}" destId="{9ED2904C-7EFB-45FB-9463-94595C434601}" srcOrd="0" destOrd="0" presId="urn:microsoft.com/office/officeart/2005/8/layout/hierarchy3"/>
    <dgm:cxn modelId="{5520E746-B4F5-4745-8C89-06402F2B38AE}" type="presOf" srcId="{6AC5FE04-6D87-4B3C-987D-71E527CCE2EC}" destId="{5BD22EF2-03C2-428B-BA57-96BA39CCDBF8}" srcOrd="1" destOrd="0" presId="urn:microsoft.com/office/officeart/2005/8/layout/hierarchy3"/>
    <dgm:cxn modelId="{50CBD65D-6258-4878-B8F9-AED8F8ABCA22}" type="presOf" srcId="{EE13DFA8-80B0-4ECF-A57D-290CFEEDA116}" destId="{05017835-DC06-4E5E-8348-1143D966BBDD}" srcOrd="0" destOrd="0" presId="urn:microsoft.com/office/officeart/2005/8/layout/hierarchy3"/>
    <dgm:cxn modelId="{D7732B60-FA9B-4FC5-9E16-D8F9B4C452BC}" srcId="{1615A054-9D9B-4CE6-85D9-4F8B9A79E6D5}" destId="{F37F09CA-53F2-4B99-B1D1-EE97B74D0481}" srcOrd="0" destOrd="0" parTransId="{381661AC-4AAE-4CC8-AA92-9CFEDA89049C}" sibTransId="{0328A9E7-A5B0-41C0-BB47-6FDDA087C777}"/>
    <dgm:cxn modelId="{DA10A767-11F2-4AC0-AF83-6FB1D788A411}" srcId="{F37F09CA-53F2-4B99-B1D1-EE97B74D0481}" destId="{A637A1BD-6FB2-46FD-8515-6F4583BB64E4}" srcOrd="0" destOrd="0" parTransId="{EE13DFA8-80B0-4ECF-A57D-290CFEEDA116}" sibTransId="{4E672345-3392-4AD8-8012-01C11989E5CB}"/>
    <dgm:cxn modelId="{BFD73C7B-218A-42EC-BCFF-59EAD5E03050}" type="presOf" srcId="{6AC5FE04-6D87-4B3C-987D-71E527CCE2EC}" destId="{28694D21-993A-476D-951C-2F63E8479AE4}" srcOrd="0" destOrd="0" presId="urn:microsoft.com/office/officeart/2005/8/layout/hierarchy3"/>
    <dgm:cxn modelId="{7454588A-9892-49AC-83ED-60A395416D9A}" type="presOf" srcId="{1615A054-9D9B-4CE6-85D9-4F8B9A79E6D5}" destId="{23C861B8-4B22-4172-903D-8E34D690A290}" srcOrd="0" destOrd="0" presId="urn:microsoft.com/office/officeart/2005/8/layout/hierarchy3"/>
    <dgm:cxn modelId="{9B1139BE-6C0A-45A7-AEDD-08B1F9219CD9}" srcId="{6AC5FE04-6D87-4B3C-987D-71E527CCE2EC}" destId="{C954B45B-7A7E-4D74-A42D-0882FA24E26B}" srcOrd="0" destOrd="0" parTransId="{B577ECEC-216C-469C-AEE0-9BDBC05C093D}" sibTransId="{E659C4CF-1689-41AF-81F7-B844107517DB}"/>
    <dgm:cxn modelId="{36A648CA-2DED-4137-94CA-7BFFD8F3F9D4}" type="presParOf" srcId="{23C861B8-4B22-4172-903D-8E34D690A290}" destId="{9E84715D-91D2-459B-8924-2CB456612A9D}" srcOrd="0" destOrd="0" presId="urn:microsoft.com/office/officeart/2005/8/layout/hierarchy3"/>
    <dgm:cxn modelId="{ED19F71E-B68C-4A5F-B6C9-6600C773304A}" type="presParOf" srcId="{9E84715D-91D2-459B-8924-2CB456612A9D}" destId="{AF065E14-8618-4F2C-9BE2-1990983142BA}" srcOrd="0" destOrd="0" presId="urn:microsoft.com/office/officeart/2005/8/layout/hierarchy3"/>
    <dgm:cxn modelId="{62A51633-FB98-46CF-B198-96EA02530D44}" type="presParOf" srcId="{AF065E14-8618-4F2C-9BE2-1990983142BA}" destId="{6A5EB727-D82D-4AF8-A7B5-D07FE45E1A1D}" srcOrd="0" destOrd="0" presId="urn:microsoft.com/office/officeart/2005/8/layout/hierarchy3"/>
    <dgm:cxn modelId="{B28CDF40-BDCA-4087-827D-1B2A1BBE6280}" type="presParOf" srcId="{AF065E14-8618-4F2C-9BE2-1990983142BA}" destId="{A9C7CD34-F3DD-4095-B37D-1ACB5D0A7D9C}" srcOrd="1" destOrd="0" presId="urn:microsoft.com/office/officeart/2005/8/layout/hierarchy3"/>
    <dgm:cxn modelId="{D11714E0-9815-48B2-B966-31B0A4CFC342}" type="presParOf" srcId="{9E84715D-91D2-459B-8924-2CB456612A9D}" destId="{DE824FBF-C102-4847-A26A-AAC534552C36}" srcOrd="1" destOrd="0" presId="urn:microsoft.com/office/officeart/2005/8/layout/hierarchy3"/>
    <dgm:cxn modelId="{43188821-6058-4877-BDD0-AB32C67A8664}" type="presParOf" srcId="{DE824FBF-C102-4847-A26A-AAC534552C36}" destId="{05017835-DC06-4E5E-8348-1143D966BBDD}" srcOrd="0" destOrd="0" presId="urn:microsoft.com/office/officeart/2005/8/layout/hierarchy3"/>
    <dgm:cxn modelId="{C4E6EE94-6DA0-4DB6-851D-C3FC2B9A0DFF}" type="presParOf" srcId="{DE824FBF-C102-4847-A26A-AAC534552C36}" destId="{6F718C02-76F2-4BBF-89B1-A7D3F01F39DA}" srcOrd="1" destOrd="0" presId="urn:microsoft.com/office/officeart/2005/8/layout/hierarchy3"/>
    <dgm:cxn modelId="{AA53A73B-2D3C-4604-AB92-CB24E51633F1}" type="presParOf" srcId="{23C861B8-4B22-4172-903D-8E34D690A290}" destId="{E14232FB-78FA-4311-9F3D-31383C7F056B}" srcOrd="1" destOrd="0" presId="urn:microsoft.com/office/officeart/2005/8/layout/hierarchy3"/>
    <dgm:cxn modelId="{211B0A50-0FF4-4ED4-8EFE-45CD7D86EE03}" type="presParOf" srcId="{E14232FB-78FA-4311-9F3D-31383C7F056B}" destId="{F65581E2-EECB-4135-B163-B395B74911FF}" srcOrd="0" destOrd="0" presId="urn:microsoft.com/office/officeart/2005/8/layout/hierarchy3"/>
    <dgm:cxn modelId="{C3D0BAC0-4DAE-43BA-900E-829BE16C9E8E}" type="presParOf" srcId="{F65581E2-EECB-4135-B163-B395B74911FF}" destId="{28694D21-993A-476D-951C-2F63E8479AE4}" srcOrd="0" destOrd="0" presId="urn:microsoft.com/office/officeart/2005/8/layout/hierarchy3"/>
    <dgm:cxn modelId="{2D8E1BB1-939C-428D-B05D-162EA0444996}" type="presParOf" srcId="{F65581E2-EECB-4135-B163-B395B74911FF}" destId="{5BD22EF2-03C2-428B-BA57-96BA39CCDBF8}" srcOrd="1" destOrd="0" presId="urn:microsoft.com/office/officeart/2005/8/layout/hierarchy3"/>
    <dgm:cxn modelId="{D0C6D40E-A6FC-4CF9-A257-D8ECFBF79CC6}" type="presParOf" srcId="{E14232FB-78FA-4311-9F3D-31383C7F056B}" destId="{FDD2C0D2-8CF3-4449-B124-FCA6655AC971}" srcOrd="1" destOrd="0" presId="urn:microsoft.com/office/officeart/2005/8/layout/hierarchy3"/>
    <dgm:cxn modelId="{7B1978FE-649E-4168-99F7-01B89798A418}" type="presParOf" srcId="{FDD2C0D2-8CF3-4449-B124-FCA6655AC971}" destId="{FB550C67-A17C-489D-8A58-9B224F03FE25}" srcOrd="0" destOrd="0" presId="urn:microsoft.com/office/officeart/2005/8/layout/hierarchy3"/>
    <dgm:cxn modelId="{BC9221B1-4321-408B-8743-BE5DE74D19BF}" type="presParOf" srcId="{FDD2C0D2-8CF3-4449-B124-FCA6655AC971}" destId="{9ED2904C-7EFB-45FB-9463-94595C4346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15A054-9D9B-4CE6-85D9-4F8B9A79E6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7F09CA-53F2-4B99-B1D1-EE97B74D0481}">
      <dgm:prSet/>
      <dgm:spPr>
        <a:solidFill>
          <a:srgbClr val="009543"/>
        </a:solidFill>
      </dgm:spPr>
      <dgm:t>
        <a:bodyPr/>
        <a:lstStyle/>
        <a:p>
          <a:pPr rtl="0"/>
          <a:r>
            <a:rPr lang="en-US" dirty="0"/>
            <a:t>5. Protection</a:t>
          </a:r>
        </a:p>
      </dgm:t>
    </dgm:pt>
    <dgm:pt modelId="{381661AC-4AAE-4CC8-AA92-9CFEDA89049C}" type="parTrans" cxnId="{D7732B60-FA9B-4FC5-9E16-D8F9B4C452BC}">
      <dgm:prSet/>
      <dgm:spPr/>
      <dgm:t>
        <a:bodyPr/>
        <a:lstStyle/>
        <a:p>
          <a:endParaRPr lang="en-US"/>
        </a:p>
      </dgm:t>
    </dgm:pt>
    <dgm:pt modelId="{0328A9E7-A5B0-41C0-BB47-6FDDA087C777}" type="sibTrans" cxnId="{D7732B60-FA9B-4FC5-9E16-D8F9B4C452BC}">
      <dgm:prSet/>
      <dgm:spPr/>
      <dgm:t>
        <a:bodyPr/>
        <a:lstStyle/>
        <a:p>
          <a:endParaRPr lang="en-US"/>
        </a:p>
      </dgm:t>
    </dgm:pt>
    <dgm:pt modelId="{A637A1BD-6FB2-46FD-8515-6F4583BB64E4}">
      <dgm:prSet custT="1"/>
      <dgm:spPr>
        <a:ln>
          <a:solidFill>
            <a:srgbClr val="009543"/>
          </a:solidFill>
        </a:ln>
      </dgm:spPr>
      <dgm:t>
        <a:bodyPr/>
        <a:lstStyle/>
        <a:p>
          <a:pPr rtl="0"/>
          <a:r>
            <a:rPr lang="en-US" sz="1600" b="0" dirty="0"/>
            <a:t>a.</a:t>
          </a:r>
          <a:r>
            <a:rPr lang="en-US" sz="1600" b="0" baseline="0" dirty="0"/>
            <a:t> When handling funds be sure to have a segregation of duties. Such as more than one person watching over the funds collected</a:t>
          </a:r>
        </a:p>
        <a:p>
          <a:pPr rtl="0"/>
          <a:r>
            <a:rPr lang="en-US" sz="1600" b="0" baseline="0" dirty="0"/>
            <a:t>b. Limit handling cash or have a strong cash handling policy</a:t>
          </a:r>
        </a:p>
        <a:p>
          <a:pPr rtl="0"/>
          <a:r>
            <a:rPr lang="en-US" sz="1600" b="0" baseline="0" dirty="0"/>
            <a:t>c. Require an annual audit</a:t>
          </a:r>
          <a:endParaRPr lang="en-US" sz="1600" b="0" dirty="0"/>
        </a:p>
      </dgm:t>
    </dgm:pt>
    <dgm:pt modelId="{EE13DFA8-80B0-4ECF-A57D-290CFEEDA116}" type="parTrans" cxnId="{DA10A767-11F2-4AC0-AF83-6FB1D788A411}">
      <dgm:prSet/>
      <dgm:spPr>
        <a:ln>
          <a:solidFill>
            <a:srgbClr val="009543"/>
          </a:solidFill>
        </a:ln>
      </dgm:spPr>
      <dgm:t>
        <a:bodyPr/>
        <a:lstStyle/>
        <a:p>
          <a:endParaRPr lang="en-US"/>
        </a:p>
      </dgm:t>
    </dgm:pt>
    <dgm:pt modelId="{4E672345-3392-4AD8-8012-01C11989E5CB}" type="sibTrans" cxnId="{DA10A767-11F2-4AC0-AF83-6FB1D788A411}">
      <dgm:prSet/>
      <dgm:spPr/>
      <dgm:t>
        <a:bodyPr/>
        <a:lstStyle/>
        <a:p>
          <a:endParaRPr lang="en-US"/>
        </a:p>
      </dgm:t>
    </dgm:pt>
    <dgm:pt modelId="{6AC5FE04-6D87-4B3C-987D-71E527CCE2EC}">
      <dgm:prSet/>
      <dgm:spPr>
        <a:solidFill>
          <a:srgbClr val="009543"/>
        </a:solidFill>
      </dgm:spPr>
      <dgm:t>
        <a:bodyPr/>
        <a:lstStyle/>
        <a:p>
          <a:pPr algn="ctr" rtl="0"/>
          <a:r>
            <a:rPr lang="en-US" dirty="0"/>
            <a:t>6. Keep careful records and   annual audit	</a:t>
          </a:r>
        </a:p>
      </dgm:t>
    </dgm:pt>
    <dgm:pt modelId="{B1448CC0-9D4D-436D-8D97-F8E3A4B31710}" type="parTrans" cxnId="{1ED7480A-A4A4-4D84-ABD3-D6201C3062D3}">
      <dgm:prSet/>
      <dgm:spPr/>
      <dgm:t>
        <a:bodyPr/>
        <a:lstStyle/>
        <a:p>
          <a:endParaRPr lang="en-US"/>
        </a:p>
      </dgm:t>
    </dgm:pt>
    <dgm:pt modelId="{22933864-0829-46B9-AB94-B780F16678AB}" type="sibTrans" cxnId="{1ED7480A-A4A4-4D84-ABD3-D6201C3062D3}">
      <dgm:prSet/>
      <dgm:spPr/>
      <dgm:t>
        <a:bodyPr/>
        <a:lstStyle/>
        <a:p>
          <a:endParaRPr lang="en-US"/>
        </a:p>
      </dgm:t>
    </dgm:pt>
    <dgm:pt modelId="{C954B45B-7A7E-4D74-A42D-0882FA24E26B}">
      <dgm:prSet custT="1"/>
      <dgm:spPr>
        <a:ln>
          <a:solidFill>
            <a:srgbClr val="009543"/>
          </a:solidFill>
        </a:ln>
      </dgm:spPr>
      <dgm:t>
        <a:bodyPr/>
        <a:lstStyle/>
        <a:p>
          <a:pPr rtl="0"/>
          <a:r>
            <a:rPr lang="en-US" sz="1800" dirty="0"/>
            <a:t>a. </a:t>
          </a:r>
          <a:r>
            <a:rPr lang="en-US" sz="1800" b="1" dirty="0"/>
            <a:t>County offices will require a yearly audit and can call for an audit at any time </a:t>
          </a:r>
        </a:p>
        <a:p>
          <a:pPr rtl="0"/>
          <a:r>
            <a:rPr lang="en-US" sz="1800" b="0" dirty="0"/>
            <a:t>b. Yearly auditing ensures funds are used correctly, and protects the club</a:t>
          </a:r>
        </a:p>
      </dgm:t>
    </dgm:pt>
    <dgm:pt modelId="{B577ECEC-216C-469C-AEE0-9BDBC05C093D}" type="parTrans" cxnId="{9B1139BE-6C0A-45A7-AEDD-08B1F9219CD9}">
      <dgm:prSet/>
      <dgm:spPr>
        <a:ln>
          <a:solidFill>
            <a:srgbClr val="009543"/>
          </a:solidFill>
        </a:ln>
      </dgm:spPr>
      <dgm:t>
        <a:bodyPr/>
        <a:lstStyle/>
        <a:p>
          <a:endParaRPr lang="en-US"/>
        </a:p>
      </dgm:t>
    </dgm:pt>
    <dgm:pt modelId="{E659C4CF-1689-41AF-81F7-B844107517DB}" type="sibTrans" cxnId="{9B1139BE-6C0A-45A7-AEDD-08B1F9219CD9}">
      <dgm:prSet/>
      <dgm:spPr/>
      <dgm:t>
        <a:bodyPr/>
        <a:lstStyle/>
        <a:p>
          <a:endParaRPr lang="en-US"/>
        </a:p>
      </dgm:t>
    </dgm:pt>
    <dgm:pt modelId="{23C861B8-4B22-4172-903D-8E34D690A290}" type="pres">
      <dgm:prSet presAssocID="{1615A054-9D9B-4CE6-85D9-4F8B9A79E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84715D-91D2-459B-8924-2CB456612A9D}" type="pres">
      <dgm:prSet presAssocID="{F37F09CA-53F2-4B99-B1D1-EE97B74D0481}" presName="root" presStyleCnt="0"/>
      <dgm:spPr/>
    </dgm:pt>
    <dgm:pt modelId="{AF065E14-8618-4F2C-9BE2-1990983142BA}" type="pres">
      <dgm:prSet presAssocID="{F37F09CA-53F2-4B99-B1D1-EE97B74D0481}" presName="rootComposite" presStyleCnt="0"/>
      <dgm:spPr/>
    </dgm:pt>
    <dgm:pt modelId="{6A5EB727-D82D-4AF8-A7B5-D07FE45E1A1D}" type="pres">
      <dgm:prSet presAssocID="{F37F09CA-53F2-4B99-B1D1-EE97B74D0481}" presName="rootText" presStyleLbl="node1" presStyleIdx="0" presStyleCnt="2"/>
      <dgm:spPr/>
    </dgm:pt>
    <dgm:pt modelId="{A9C7CD34-F3DD-4095-B37D-1ACB5D0A7D9C}" type="pres">
      <dgm:prSet presAssocID="{F37F09CA-53F2-4B99-B1D1-EE97B74D0481}" presName="rootConnector" presStyleLbl="node1" presStyleIdx="0" presStyleCnt="2"/>
      <dgm:spPr/>
    </dgm:pt>
    <dgm:pt modelId="{DE824FBF-C102-4847-A26A-AAC534552C36}" type="pres">
      <dgm:prSet presAssocID="{F37F09CA-53F2-4B99-B1D1-EE97B74D0481}" presName="childShape" presStyleCnt="0"/>
      <dgm:spPr/>
    </dgm:pt>
    <dgm:pt modelId="{05017835-DC06-4E5E-8348-1143D966BBDD}" type="pres">
      <dgm:prSet presAssocID="{EE13DFA8-80B0-4ECF-A57D-290CFEEDA116}" presName="Name13" presStyleLbl="parChTrans1D2" presStyleIdx="0" presStyleCnt="2"/>
      <dgm:spPr/>
    </dgm:pt>
    <dgm:pt modelId="{6F718C02-76F2-4BBF-89B1-A7D3F01F39DA}" type="pres">
      <dgm:prSet presAssocID="{A637A1BD-6FB2-46FD-8515-6F4583BB64E4}" presName="childText" presStyleLbl="bgAcc1" presStyleIdx="0" presStyleCnt="2" custScaleX="107041" custScaleY="110585">
        <dgm:presLayoutVars>
          <dgm:bulletEnabled val="1"/>
        </dgm:presLayoutVars>
      </dgm:prSet>
      <dgm:spPr/>
    </dgm:pt>
    <dgm:pt modelId="{E14232FB-78FA-4311-9F3D-31383C7F056B}" type="pres">
      <dgm:prSet presAssocID="{6AC5FE04-6D87-4B3C-987D-71E527CCE2EC}" presName="root" presStyleCnt="0"/>
      <dgm:spPr/>
    </dgm:pt>
    <dgm:pt modelId="{F65581E2-EECB-4135-B163-B395B74911FF}" type="pres">
      <dgm:prSet presAssocID="{6AC5FE04-6D87-4B3C-987D-71E527CCE2EC}" presName="rootComposite" presStyleCnt="0"/>
      <dgm:spPr/>
    </dgm:pt>
    <dgm:pt modelId="{28694D21-993A-476D-951C-2F63E8479AE4}" type="pres">
      <dgm:prSet presAssocID="{6AC5FE04-6D87-4B3C-987D-71E527CCE2EC}" presName="rootText" presStyleLbl="node1" presStyleIdx="1" presStyleCnt="2"/>
      <dgm:spPr/>
    </dgm:pt>
    <dgm:pt modelId="{5BD22EF2-03C2-428B-BA57-96BA39CCDBF8}" type="pres">
      <dgm:prSet presAssocID="{6AC5FE04-6D87-4B3C-987D-71E527CCE2EC}" presName="rootConnector" presStyleLbl="node1" presStyleIdx="1" presStyleCnt="2"/>
      <dgm:spPr/>
    </dgm:pt>
    <dgm:pt modelId="{FDD2C0D2-8CF3-4449-B124-FCA6655AC971}" type="pres">
      <dgm:prSet presAssocID="{6AC5FE04-6D87-4B3C-987D-71E527CCE2EC}" presName="childShape" presStyleCnt="0"/>
      <dgm:spPr/>
    </dgm:pt>
    <dgm:pt modelId="{FB550C67-A17C-489D-8A58-9B224F03FE25}" type="pres">
      <dgm:prSet presAssocID="{B577ECEC-216C-469C-AEE0-9BDBC05C093D}" presName="Name13" presStyleLbl="parChTrans1D2" presStyleIdx="1" presStyleCnt="2"/>
      <dgm:spPr/>
    </dgm:pt>
    <dgm:pt modelId="{9ED2904C-7EFB-45FB-9463-94595C434601}" type="pres">
      <dgm:prSet presAssocID="{C954B45B-7A7E-4D74-A42D-0882FA24E26B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1ED7480A-A4A4-4D84-ABD3-D6201C3062D3}" srcId="{1615A054-9D9B-4CE6-85D9-4F8B9A79E6D5}" destId="{6AC5FE04-6D87-4B3C-987D-71E527CCE2EC}" srcOrd="1" destOrd="0" parTransId="{B1448CC0-9D4D-436D-8D97-F8E3A4B31710}" sibTransId="{22933864-0829-46B9-AB94-B780F16678AB}"/>
    <dgm:cxn modelId="{59BBFB14-CC09-47DA-94F8-F18A1B882FEF}" type="presOf" srcId="{F37F09CA-53F2-4B99-B1D1-EE97B74D0481}" destId="{6A5EB727-D82D-4AF8-A7B5-D07FE45E1A1D}" srcOrd="0" destOrd="0" presId="urn:microsoft.com/office/officeart/2005/8/layout/hierarchy3"/>
    <dgm:cxn modelId="{004D6921-D32B-4E95-9781-A1FAF01D6DC7}" type="presOf" srcId="{B577ECEC-216C-469C-AEE0-9BDBC05C093D}" destId="{FB550C67-A17C-489D-8A58-9B224F03FE25}" srcOrd="0" destOrd="0" presId="urn:microsoft.com/office/officeart/2005/8/layout/hierarchy3"/>
    <dgm:cxn modelId="{DBAC7F31-0EA9-4128-B2FA-A9C7DD7E0720}" type="presOf" srcId="{F37F09CA-53F2-4B99-B1D1-EE97B74D0481}" destId="{A9C7CD34-F3DD-4095-B37D-1ACB5D0A7D9C}" srcOrd="1" destOrd="0" presId="urn:microsoft.com/office/officeart/2005/8/layout/hierarchy3"/>
    <dgm:cxn modelId="{1B31A735-7F23-44D6-85FE-F8174AF8B9E0}" type="presOf" srcId="{A637A1BD-6FB2-46FD-8515-6F4583BB64E4}" destId="{6F718C02-76F2-4BBF-89B1-A7D3F01F39DA}" srcOrd="0" destOrd="0" presId="urn:microsoft.com/office/officeart/2005/8/layout/hierarchy3"/>
    <dgm:cxn modelId="{2C14F841-4386-4F11-9F30-0C9B4FB51C97}" type="presOf" srcId="{C954B45B-7A7E-4D74-A42D-0882FA24E26B}" destId="{9ED2904C-7EFB-45FB-9463-94595C434601}" srcOrd="0" destOrd="0" presId="urn:microsoft.com/office/officeart/2005/8/layout/hierarchy3"/>
    <dgm:cxn modelId="{5520E746-B4F5-4745-8C89-06402F2B38AE}" type="presOf" srcId="{6AC5FE04-6D87-4B3C-987D-71E527CCE2EC}" destId="{5BD22EF2-03C2-428B-BA57-96BA39CCDBF8}" srcOrd="1" destOrd="0" presId="urn:microsoft.com/office/officeart/2005/8/layout/hierarchy3"/>
    <dgm:cxn modelId="{50CBD65D-6258-4878-B8F9-AED8F8ABCA22}" type="presOf" srcId="{EE13DFA8-80B0-4ECF-A57D-290CFEEDA116}" destId="{05017835-DC06-4E5E-8348-1143D966BBDD}" srcOrd="0" destOrd="0" presId="urn:microsoft.com/office/officeart/2005/8/layout/hierarchy3"/>
    <dgm:cxn modelId="{D7732B60-FA9B-4FC5-9E16-D8F9B4C452BC}" srcId="{1615A054-9D9B-4CE6-85D9-4F8B9A79E6D5}" destId="{F37F09CA-53F2-4B99-B1D1-EE97B74D0481}" srcOrd="0" destOrd="0" parTransId="{381661AC-4AAE-4CC8-AA92-9CFEDA89049C}" sibTransId="{0328A9E7-A5B0-41C0-BB47-6FDDA087C777}"/>
    <dgm:cxn modelId="{DA10A767-11F2-4AC0-AF83-6FB1D788A411}" srcId="{F37F09CA-53F2-4B99-B1D1-EE97B74D0481}" destId="{A637A1BD-6FB2-46FD-8515-6F4583BB64E4}" srcOrd="0" destOrd="0" parTransId="{EE13DFA8-80B0-4ECF-A57D-290CFEEDA116}" sibTransId="{4E672345-3392-4AD8-8012-01C11989E5CB}"/>
    <dgm:cxn modelId="{BFD73C7B-218A-42EC-BCFF-59EAD5E03050}" type="presOf" srcId="{6AC5FE04-6D87-4B3C-987D-71E527CCE2EC}" destId="{28694D21-993A-476D-951C-2F63E8479AE4}" srcOrd="0" destOrd="0" presId="urn:microsoft.com/office/officeart/2005/8/layout/hierarchy3"/>
    <dgm:cxn modelId="{7454588A-9892-49AC-83ED-60A395416D9A}" type="presOf" srcId="{1615A054-9D9B-4CE6-85D9-4F8B9A79E6D5}" destId="{23C861B8-4B22-4172-903D-8E34D690A290}" srcOrd="0" destOrd="0" presId="urn:microsoft.com/office/officeart/2005/8/layout/hierarchy3"/>
    <dgm:cxn modelId="{9B1139BE-6C0A-45A7-AEDD-08B1F9219CD9}" srcId="{6AC5FE04-6D87-4B3C-987D-71E527CCE2EC}" destId="{C954B45B-7A7E-4D74-A42D-0882FA24E26B}" srcOrd="0" destOrd="0" parTransId="{B577ECEC-216C-469C-AEE0-9BDBC05C093D}" sibTransId="{E659C4CF-1689-41AF-81F7-B844107517DB}"/>
    <dgm:cxn modelId="{36A648CA-2DED-4137-94CA-7BFFD8F3F9D4}" type="presParOf" srcId="{23C861B8-4B22-4172-903D-8E34D690A290}" destId="{9E84715D-91D2-459B-8924-2CB456612A9D}" srcOrd="0" destOrd="0" presId="urn:microsoft.com/office/officeart/2005/8/layout/hierarchy3"/>
    <dgm:cxn modelId="{ED19F71E-B68C-4A5F-B6C9-6600C773304A}" type="presParOf" srcId="{9E84715D-91D2-459B-8924-2CB456612A9D}" destId="{AF065E14-8618-4F2C-9BE2-1990983142BA}" srcOrd="0" destOrd="0" presId="urn:microsoft.com/office/officeart/2005/8/layout/hierarchy3"/>
    <dgm:cxn modelId="{62A51633-FB98-46CF-B198-96EA02530D44}" type="presParOf" srcId="{AF065E14-8618-4F2C-9BE2-1990983142BA}" destId="{6A5EB727-D82D-4AF8-A7B5-D07FE45E1A1D}" srcOrd="0" destOrd="0" presId="urn:microsoft.com/office/officeart/2005/8/layout/hierarchy3"/>
    <dgm:cxn modelId="{B28CDF40-BDCA-4087-827D-1B2A1BBE6280}" type="presParOf" srcId="{AF065E14-8618-4F2C-9BE2-1990983142BA}" destId="{A9C7CD34-F3DD-4095-B37D-1ACB5D0A7D9C}" srcOrd="1" destOrd="0" presId="urn:microsoft.com/office/officeart/2005/8/layout/hierarchy3"/>
    <dgm:cxn modelId="{D11714E0-9815-48B2-B966-31B0A4CFC342}" type="presParOf" srcId="{9E84715D-91D2-459B-8924-2CB456612A9D}" destId="{DE824FBF-C102-4847-A26A-AAC534552C36}" srcOrd="1" destOrd="0" presId="urn:microsoft.com/office/officeart/2005/8/layout/hierarchy3"/>
    <dgm:cxn modelId="{43188821-6058-4877-BDD0-AB32C67A8664}" type="presParOf" srcId="{DE824FBF-C102-4847-A26A-AAC534552C36}" destId="{05017835-DC06-4E5E-8348-1143D966BBDD}" srcOrd="0" destOrd="0" presId="urn:microsoft.com/office/officeart/2005/8/layout/hierarchy3"/>
    <dgm:cxn modelId="{C4E6EE94-6DA0-4DB6-851D-C3FC2B9A0DFF}" type="presParOf" srcId="{DE824FBF-C102-4847-A26A-AAC534552C36}" destId="{6F718C02-76F2-4BBF-89B1-A7D3F01F39DA}" srcOrd="1" destOrd="0" presId="urn:microsoft.com/office/officeart/2005/8/layout/hierarchy3"/>
    <dgm:cxn modelId="{AA53A73B-2D3C-4604-AB92-CB24E51633F1}" type="presParOf" srcId="{23C861B8-4B22-4172-903D-8E34D690A290}" destId="{E14232FB-78FA-4311-9F3D-31383C7F056B}" srcOrd="1" destOrd="0" presId="urn:microsoft.com/office/officeart/2005/8/layout/hierarchy3"/>
    <dgm:cxn modelId="{211B0A50-0FF4-4ED4-8EFE-45CD7D86EE03}" type="presParOf" srcId="{E14232FB-78FA-4311-9F3D-31383C7F056B}" destId="{F65581E2-EECB-4135-B163-B395B74911FF}" srcOrd="0" destOrd="0" presId="urn:microsoft.com/office/officeart/2005/8/layout/hierarchy3"/>
    <dgm:cxn modelId="{C3D0BAC0-4DAE-43BA-900E-829BE16C9E8E}" type="presParOf" srcId="{F65581E2-EECB-4135-B163-B395B74911FF}" destId="{28694D21-993A-476D-951C-2F63E8479AE4}" srcOrd="0" destOrd="0" presId="urn:microsoft.com/office/officeart/2005/8/layout/hierarchy3"/>
    <dgm:cxn modelId="{2D8E1BB1-939C-428D-B05D-162EA0444996}" type="presParOf" srcId="{F65581E2-EECB-4135-B163-B395B74911FF}" destId="{5BD22EF2-03C2-428B-BA57-96BA39CCDBF8}" srcOrd="1" destOrd="0" presId="urn:microsoft.com/office/officeart/2005/8/layout/hierarchy3"/>
    <dgm:cxn modelId="{D0C6D40E-A6FC-4CF9-A257-D8ECFBF79CC6}" type="presParOf" srcId="{E14232FB-78FA-4311-9F3D-31383C7F056B}" destId="{FDD2C0D2-8CF3-4449-B124-FCA6655AC971}" srcOrd="1" destOrd="0" presId="urn:microsoft.com/office/officeart/2005/8/layout/hierarchy3"/>
    <dgm:cxn modelId="{7B1978FE-649E-4168-99F7-01B89798A418}" type="presParOf" srcId="{FDD2C0D2-8CF3-4449-B124-FCA6655AC971}" destId="{FB550C67-A17C-489D-8A58-9B224F03FE25}" srcOrd="0" destOrd="0" presId="urn:microsoft.com/office/officeart/2005/8/layout/hierarchy3"/>
    <dgm:cxn modelId="{BC9221B1-4321-408B-8743-BE5DE74D19BF}" type="presParOf" srcId="{FDD2C0D2-8CF3-4449-B124-FCA6655AC971}" destId="{9ED2904C-7EFB-45FB-9463-94595C4346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15A054-9D9B-4CE6-85D9-4F8B9A79E6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7F09CA-53F2-4B99-B1D1-EE97B74D0481}">
      <dgm:prSet/>
      <dgm:spPr>
        <a:solidFill>
          <a:srgbClr val="009543"/>
        </a:solidFill>
      </dgm:spPr>
      <dgm:t>
        <a:bodyPr/>
        <a:lstStyle/>
        <a:p>
          <a:pPr rtl="0"/>
          <a:r>
            <a:rPr lang="en-US" dirty="0"/>
            <a:t>7. Have a bank account</a:t>
          </a:r>
        </a:p>
      </dgm:t>
    </dgm:pt>
    <dgm:pt modelId="{381661AC-4AAE-4CC8-AA92-9CFEDA89049C}" type="parTrans" cxnId="{D7732B60-FA9B-4FC5-9E16-D8F9B4C452BC}">
      <dgm:prSet/>
      <dgm:spPr/>
      <dgm:t>
        <a:bodyPr/>
        <a:lstStyle/>
        <a:p>
          <a:endParaRPr lang="en-US"/>
        </a:p>
      </dgm:t>
    </dgm:pt>
    <dgm:pt modelId="{0328A9E7-A5B0-41C0-BB47-6FDDA087C777}" type="sibTrans" cxnId="{D7732B60-FA9B-4FC5-9E16-D8F9B4C452BC}">
      <dgm:prSet/>
      <dgm:spPr/>
      <dgm:t>
        <a:bodyPr/>
        <a:lstStyle/>
        <a:p>
          <a:endParaRPr lang="en-US"/>
        </a:p>
      </dgm:t>
    </dgm:pt>
    <dgm:pt modelId="{A637A1BD-6FB2-46FD-8515-6F4583BB64E4}">
      <dgm:prSet custT="1"/>
      <dgm:spPr>
        <a:ln>
          <a:solidFill>
            <a:srgbClr val="009543"/>
          </a:solidFill>
        </a:ln>
      </dgm:spPr>
      <dgm:t>
        <a:bodyPr/>
        <a:lstStyle/>
        <a:p>
          <a:pPr rtl="0"/>
          <a:r>
            <a:rPr lang="en-US" sz="1600" b="0" dirty="0"/>
            <a:t>a.</a:t>
          </a:r>
          <a:r>
            <a:rPr lang="en-US" sz="1600" b="0" baseline="0" dirty="0"/>
            <a:t> Each club has an EIN number from the IRS and this number should NOT need to be changed once established</a:t>
          </a:r>
        </a:p>
        <a:p>
          <a:pPr rtl="0"/>
          <a:r>
            <a:rPr lang="en-US" sz="1600" b="0" baseline="0" dirty="0"/>
            <a:t>b. The account should require two signatures, and not from the same family. </a:t>
          </a:r>
          <a:r>
            <a:rPr lang="en-US" sz="1600" dirty="0"/>
            <a:t>Youth CANNOT be signers on an account.</a:t>
          </a:r>
          <a:endParaRPr lang="en-US" sz="1600" b="0" baseline="0" dirty="0"/>
        </a:p>
        <a:p>
          <a:pPr rtl="0"/>
          <a:r>
            <a:rPr lang="en-US" sz="1600" b="0" baseline="0" dirty="0"/>
            <a:t>c. Do not use personal bank accounts</a:t>
          </a:r>
        </a:p>
        <a:p>
          <a:pPr rtl="0"/>
          <a:r>
            <a:rPr lang="en-US" sz="1600" b="0" baseline="0" dirty="0"/>
            <a:t>d. Do not use bank cards</a:t>
          </a:r>
        </a:p>
        <a:p>
          <a:pPr rtl="0"/>
          <a:r>
            <a:rPr lang="en-US" sz="1600" b="0" baseline="0" dirty="0"/>
            <a:t>e. These policies allow transparency</a:t>
          </a:r>
          <a:endParaRPr lang="en-US" sz="1600" b="0" dirty="0"/>
        </a:p>
      </dgm:t>
    </dgm:pt>
    <dgm:pt modelId="{EE13DFA8-80B0-4ECF-A57D-290CFEEDA116}" type="parTrans" cxnId="{DA10A767-11F2-4AC0-AF83-6FB1D788A411}">
      <dgm:prSet/>
      <dgm:spPr>
        <a:ln>
          <a:solidFill>
            <a:srgbClr val="009543"/>
          </a:solidFill>
        </a:ln>
      </dgm:spPr>
      <dgm:t>
        <a:bodyPr/>
        <a:lstStyle/>
        <a:p>
          <a:endParaRPr lang="en-US"/>
        </a:p>
      </dgm:t>
    </dgm:pt>
    <dgm:pt modelId="{4E672345-3392-4AD8-8012-01C11989E5CB}" type="sibTrans" cxnId="{DA10A767-11F2-4AC0-AF83-6FB1D788A411}">
      <dgm:prSet/>
      <dgm:spPr/>
      <dgm:t>
        <a:bodyPr/>
        <a:lstStyle/>
        <a:p>
          <a:endParaRPr lang="en-US"/>
        </a:p>
      </dgm:t>
    </dgm:pt>
    <dgm:pt modelId="{6AC5FE04-6D87-4B3C-987D-71E527CCE2EC}">
      <dgm:prSet/>
      <dgm:spPr>
        <a:solidFill>
          <a:srgbClr val="009543"/>
        </a:solidFill>
      </dgm:spPr>
      <dgm:t>
        <a:bodyPr/>
        <a:lstStyle/>
        <a:p>
          <a:pPr algn="ctr" rtl="0"/>
          <a:r>
            <a:rPr lang="en-US" dirty="0"/>
            <a:t>8. Agents are not to be signatories, but do need administrative access.	</a:t>
          </a:r>
        </a:p>
      </dgm:t>
    </dgm:pt>
    <dgm:pt modelId="{B1448CC0-9D4D-436D-8D97-F8E3A4B31710}" type="parTrans" cxnId="{1ED7480A-A4A4-4D84-ABD3-D6201C3062D3}">
      <dgm:prSet/>
      <dgm:spPr/>
      <dgm:t>
        <a:bodyPr/>
        <a:lstStyle/>
        <a:p>
          <a:endParaRPr lang="en-US"/>
        </a:p>
      </dgm:t>
    </dgm:pt>
    <dgm:pt modelId="{22933864-0829-46B9-AB94-B780F16678AB}" type="sibTrans" cxnId="{1ED7480A-A4A4-4D84-ABD3-D6201C3062D3}">
      <dgm:prSet/>
      <dgm:spPr/>
      <dgm:t>
        <a:bodyPr/>
        <a:lstStyle/>
        <a:p>
          <a:endParaRPr lang="en-US"/>
        </a:p>
      </dgm:t>
    </dgm:pt>
    <dgm:pt modelId="{D7DEE863-DDF9-401A-ACF7-7B0480896435}">
      <dgm:prSet/>
      <dgm:spPr>
        <a:solidFill>
          <a:srgbClr val="009543"/>
        </a:solidFill>
      </dgm:spPr>
      <dgm:t>
        <a:bodyPr/>
        <a:lstStyle/>
        <a:p>
          <a:pPr rtl="0"/>
          <a:r>
            <a:rPr lang="en-US" dirty="0">
              <a:solidFill>
                <a:schemeClr val="bg1"/>
              </a:solidFill>
            </a:rPr>
            <a:t>9. Members make the Financial Decisions </a:t>
          </a:r>
        </a:p>
      </dgm:t>
    </dgm:pt>
    <dgm:pt modelId="{58893910-D93A-48BC-B30A-47A2C6F5BE8E}" type="parTrans" cxnId="{D79922EB-0B84-4EEF-AE5D-78B935EDB900}">
      <dgm:prSet/>
      <dgm:spPr/>
      <dgm:t>
        <a:bodyPr/>
        <a:lstStyle/>
        <a:p>
          <a:endParaRPr lang="en-US"/>
        </a:p>
      </dgm:t>
    </dgm:pt>
    <dgm:pt modelId="{1CA162DE-09E3-4C8F-948E-0B756AD47283}" type="sibTrans" cxnId="{D79922EB-0B84-4EEF-AE5D-78B935EDB900}">
      <dgm:prSet/>
      <dgm:spPr/>
      <dgm:t>
        <a:bodyPr/>
        <a:lstStyle/>
        <a:p>
          <a:endParaRPr lang="en-US"/>
        </a:p>
      </dgm:t>
    </dgm:pt>
    <dgm:pt modelId="{23C861B8-4B22-4172-903D-8E34D690A290}" type="pres">
      <dgm:prSet presAssocID="{1615A054-9D9B-4CE6-85D9-4F8B9A79E6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84715D-91D2-459B-8924-2CB456612A9D}" type="pres">
      <dgm:prSet presAssocID="{F37F09CA-53F2-4B99-B1D1-EE97B74D0481}" presName="root" presStyleCnt="0"/>
      <dgm:spPr/>
    </dgm:pt>
    <dgm:pt modelId="{AF065E14-8618-4F2C-9BE2-1990983142BA}" type="pres">
      <dgm:prSet presAssocID="{F37F09CA-53F2-4B99-B1D1-EE97B74D0481}" presName="rootComposite" presStyleCnt="0"/>
      <dgm:spPr/>
    </dgm:pt>
    <dgm:pt modelId="{6A5EB727-D82D-4AF8-A7B5-D07FE45E1A1D}" type="pres">
      <dgm:prSet presAssocID="{F37F09CA-53F2-4B99-B1D1-EE97B74D0481}" presName="rootText" presStyleLbl="node1" presStyleIdx="0" presStyleCnt="2"/>
      <dgm:spPr/>
    </dgm:pt>
    <dgm:pt modelId="{A9C7CD34-F3DD-4095-B37D-1ACB5D0A7D9C}" type="pres">
      <dgm:prSet presAssocID="{F37F09CA-53F2-4B99-B1D1-EE97B74D0481}" presName="rootConnector" presStyleLbl="node1" presStyleIdx="0" presStyleCnt="2"/>
      <dgm:spPr/>
    </dgm:pt>
    <dgm:pt modelId="{DE824FBF-C102-4847-A26A-AAC534552C36}" type="pres">
      <dgm:prSet presAssocID="{F37F09CA-53F2-4B99-B1D1-EE97B74D0481}" presName="childShape" presStyleCnt="0"/>
      <dgm:spPr/>
    </dgm:pt>
    <dgm:pt modelId="{05017835-DC06-4E5E-8348-1143D966BBDD}" type="pres">
      <dgm:prSet presAssocID="{EE13DFA8-80B0-4ECF-A57D-290CFEEDA116}" presName="Name13" presStyleLbl="parChTrans1D2" presStyleIdx="0" presStyleCnt="2"/>
      <dgm:spPr/>
    </dgm:pt>
    <dgm:pt modelId="{6F718C02-76F2-4BBF-89B1-A7D3F01F39DA}" type="pres">
      <dgm:prSet presAssocID="{A637A1BD-6FB2-46FD-8515-6F4583BB64E4}" presName="childText" presStyleLbl="bgAcc1" presStyleIdx="0" presStyleCnt="2" custScaleX="123772" custScaleY="159748" custLinFactNeighborX="3395" custLinFactNeighborY="-11578">
        <dgm:presLayoutVars>
          <dgm:bulletEnabled val="1"/>
        </dgm:presLayoutVars>
      </dgm:prSet>
      <dgm:spPr/>
    </dgm:pt>
    <dgm:pt modelId="{E14232FB-78FA-4311-9F3D-31383C7F056B}" type="pres">
      <dgm:prSet presAssocID="{6AC5FE04-6D87-4B3C-987D-71E527CCE2EC}" presName="root" presStyleCnt="0"/>
      <dgm:spPr/>
    </dgm:pt>
    <dgm:pt modelId="{F65581E2-EECB-4135-B163-B395B74911FF}" type="pres">
      <dgm:prSet presAssocID="{6AC5FE04-6D87-4B3C-987D-71E527CCE2EC}" presName="rootComposite" presStyleCnt="0"/>
      <dgm:spPr/>
    </dgm:pt>
    <dgm:pt modelId="{28694D21-993A-476D-951C-2F63E8479AE4}" type="pres">
      <dgm:prSet presAssocID="{6AC5FE04-6D87-4B3C-987D-71E527CCE2EC}" presName="rootText" presStyleLbl="node1" presStyleIdx="1" presStyleCnt="2"/>
      <dgm:spPr/>
    </dgm:pt>
    <dgm:pt modelId="{5BD22EF2-03C2-428B-BA57-96BA39CCDBF8}" type="pres">
      <dgm:prSet presAssocID="{6AC5FE04-6D87-4B3C-987D-71E527CCE2EC}" presName="rootConnector" presStyleLbl="node1" presStyleIdx="1" presStyleCnt="2"/>
      <dgm:spPr/>
    </dgm:pt>
    <dgm:pt modelId="{FDD2C0D2-8CF3-4449-B124-FCA6655AC971}" type="pres">
      <dgm:prSet presAssocID="{6AC5FE04-6D87-4B3C-987D-71E527CCE2EC}" presName="childShape" presStyleCnt="0"/>
      <dgm:spPr/>
    </dgm:pt>
    <dgm:pt modelId="{155EF772-82B4-4ADD-BC0F-49EA5E679EBE}" type="pres">
      <dgm:prSet presAssocID="{58893910-D93A-48BC-B30A-47A2C6F5BE8E}" presName="Name13" presStyleLbl="parChTrans1D2" presStyleIdx="1" presStyleCnt="2"/>
      <dgm:spPr/>
    </dgm:pt>
    <dgm:pt modelId="{3DDF115E-4F17-4481-8E90-F47BE4DC28AE}" type="pres">
      <dgm:prSet presAssocID="{D7DEE863-DDF9-401A-ACF7-7B0480896435}" presName="childText" presStyleLbl="bgAcc1" presStyleIdx="1" presStyleCnt="2" custScaleX="115475" custScaleY="142203">
        <dgm:presLayoutVars>
          <dgm:bulletEnabled val="1"/>
        </dgm:presLayoutVars>
      </dgm:prSet>
      <dgm:spPr/>
    </dgm:pt>
  </dgm:ptLst>
  <dgm:cxnLst>
    <dgm:cxn modelId="{1ED7480A-A4A4-4D84-ABD3-D6201C3062D3}" srcId="{1615A054-9D9B-4CE6-85D9-4F8B9A79E6D5}" destId="{6AC5FE04-6D87-4B3C-987D-71E527CCE2EC}" srcOrd="1" destOrd="0" parTransId="{B1448CC0-9D4D-436D-8D97-F8E3A4B31710}" sibTransId="{22933864-0829-46B9-AB94-B780F16678AB}"/>
    <dgm:cxn modelId="{59BBFB14-CC09-47DA-94F8-F18A1B882FEF}" type="presOf" srcId="{F37F09CA-53F2-4B99-B1D1-EE97B74D0481}" destId="{6A5EB727-D82D-4AF8-A7B5-D07FE45E1A1D}" srcOrd="0" destOrd="0" presId="urn:microsoft.com/office/officeart/2005/8/layout/hierarchy3"/>
    <dgm:cxn modelId="{2358482C-2A00-498D-AE06-633B8FC99B19}" type="presOf" srcId="{D7DEE863-DDF9-401A-ACF7-7B0480896435}" destId="{3DDF115E-4F17-4481-8E90-F47BE4DC28AE}" srcOrd="0" destOrd="0" presId="urn:microsoft.com/office/officeart/2005/8/layout/hierarchy3"/>
    <dgm:cxn modelId="{DBAC7F31-0EA9-4128-B2FA-A9C7DD7E0720}" type="presOf" srcId="{F37F09CA-53F2-4B99-B1D1-EE97B74D0481}" destId="{A9C7CD34-F3DD-4095-B37D-1ACB5D0A7D9C}" srcOrd="1" destOrd="0" presId="urn:microsoft.com/office/officeart/2005/8/layout/hierarchy3"/>
    <dgm:cxn modelId="{1B31A735-7F23-44D6-85FE-F8174AF8B9E0}" type="presOf" srcId="{A637A1BD-6FB2-46FD-8515-6F4583BB64E4}" destId="{6F718C02-76F2-4BBF-89B1-A7D3F01F39DA}" srcOrd="0" destOrd="0" presId="urn:microsoft.com/office/officeart/2005/8/layout/hierarchy3"/>
    <dgm:cxn modelId="{5520E746-B4F5-4745-8C89-06402F2B38AE}" type="presOf" srcId="{6AC5FE04-6D87-4B3C-987D-71E527CCE2EC}" destId="{5BD22EF2-03C2-428B-BA57-96BA39CCDBF8}" srcOrd="1" destOrd="0" presId="urn:microsoft.com/office/officeart/2005/8/layout/hierarchy3"/>
    <dgm:cxn modelId="{50CBD65D-6258-4878-B8F9-AED8F8ABCA22}" type="presOf" srcId="{EE13DFA8-80B0-4ECF-A57D-290CFEEDA116}" destId="{05017835-DC06-4E5E-8348-1143D966BBDD}" srcOrd="0" destOrd="0" presId="urn:microsoft.com/office/officeart/2005/8/layout/hierarchy3"/>
    <dgm:cxn modelId="{D7732B60-FA9B-4FC5-9E16-D8F9B4C452BC}" srcId="{1615A054-9D9B-4CE6-85D9-4F8B9A79E6D5}" destId="{F37F09CA-53F2-4B99-B1D1-EE97B74D0481}" srcOrd="0" destOrd="0" parTransId="{381661AC-4AAE-4CC8-AA92-9CFEDA89049C}" sibTransId="{0328A9E7-A5B0-41C0-BB47-6FDDA087C777}"/>
    <dgm:cxn modelId="{DA10A767-11F2-4AC0-AF83-6FB1D788A411}" srcId="{F37F09CA-53F2-4B99-B1D1-EE97B74D0481}" destId="{A637A1BD-6FB2-46FD-8515-6F4583BB64E4}" srcOrd="0" destOrd="0" parTransId="{EE13DFA8-80B0-4ECF-A57D-290CFEEDA116}" sibTransId="{4E672345-3392-4AD8-8012-01C11989E5CB}"/>
    <dgm:cxn modelId="{BFD73C7B-218A-42EC-BCFF-59EAD5E03050}" type="presOf" srcId="{6AC5FE04-6D87-4B3C-987D-71E527CCE2EC}" destId="{28694D21-993A-476D-951C-2F63E8479AE4}" srcOrd="0" destOrd="0" presId="urn:microsoft.com/office/officeart/2005/8/layout/hierarchy3"/>
    <dgm:cxn modelId="{7454588A-9892-49AC-83ED-60A395416D9A}" type="presOf" srcId="{1615A054-9D9B-4CE6-85D9-4F8B9A79E6D5}" destId="{23C861B8-4B22-4172-903D-8E34D690A290}" srcOrd="0" destOrd="0" presId="urn:microsoft.com/office/officeart/2005/8/layout/hierarchy3"/>
    <dgm:cxn modelId="{D79922EB-0B84-4EEF-AE5D-78B935EDB900}" srcId="{6AC5FE04-6D87-4B3C-987D-71E527CCE2EC}" destId="{D7DEE863-DDF9-401A-ACF7-7B0480896435}" srcOrd="0" destOrd="0" parTransId="{58893910-D93A-48BC-B30A-47A2C6F5BE8E}" sibTransId="{1CA162DE-09E3-4C8F-948E-0B756AD47283}"/>
    <dgm:cxn modelId="{E0333FEF-2BCB-4CA1-A737-EFCD9A780D74}" type="presOf" srcId="{58893910-D93A-48BC-B30A-47A2C6F5BE8E}" destId="{155EF772-82B4-4ADD-BC0F-49EA5E679EBE}" srcOrd="0" destOrd="0" presId="urn:microsoft.com/office/officeart/2005/8/layout/hierarchy3"/>
    <dgm:cxn modelId="{36A648CA-2DED-4137-94CA-7BFFD8F3F9D4}" type="presParOf" srcId="{23C861B8-4B22-4172-903D-8E34D690A290}" destId="{9E84715D-91D2-459B-8924-2CB456612A9D}" srcOrd="0" destOrd="0" presId="urn:microsoft.com/office/officeart/2005/8/layout/hierarchy3"/>
    <dgm:cxn modelId="{ED19F71E-B68C-4A5F-B6C9-6600C773304A}" type="presParOf" srcId="{9E84715D-91D2-459B-8924-2CB456612A9D}" destId="{AF065E14-8618-4F2C-9BE2-1990983142BA}" srcOrd="0" destOrd="0" presId="urn:microsoft.com/office/officeart/2005/8/layout/hierarchy3"/>
    <dgm:cxn modelId="{62A51633-FB98-46CF-B198-96EA02530D44}" type="presParOf" srcId="{AF065E14-8618-4F2C-9BE2-1990983142BA}" destId="{6A5EB727-D82D-4AF8-A7B5-D07FE45E1A1D}" srcOrd="0" destOrd="0" presId="urn:microsoft.com/office/officeart/2005/8/layout/hierarchy3"/>
    <dgm:cxn modelId="{B28CDF40-BDCA-4087-827D-1B2A1BBE6280}" type="presParOf" srcId="{AF065E14-8618-4F2C-9BE2-1990983142BA}" destId="{A9C7CD34-F3DD-4095-B37D-1ACB5D0A7D9C}" srcOrd="1" destOrd="0" presId="urn:microsoft.com/office/officeart/2005/8/layout/hierarchy3"/>
    <dgm:cxn modelId="{D11714E0-9815-48B2-B966-31B0A4CFC342}" type="presParOf" srcId="{9E84715D-91D2-459B-8924-2CB456612A9D}" destId="{DE824FBF-C102-4847-A26A-AAC534552C36}" srcOrd="1" destOrd="0" presId="urn:microsoft.com/office/officeart/2005/8/layout/hierarchy3"/>
    <dgm:cxn modelId="{43188821-6058-4877-BDD0-AB32C67A8664}" type="presParOf" srcId="{DE824FBF-C102-4847-A26A-AAC534552C36}" destId="{05017835-DC06-4E5E-8348-1143D966BBDD}" srcOrd="0" destOrd="0" presId="urn:microsoft.com/office/officeart/2005/8/layout/hierarchy3"/>
    <dgm:cxn modelId="{C4E6EE94-6DA0-4DB6-851D-C3FC2B9A0DFF}" type="presParOf" srcId="{DE824FBF-C102-4847-A26A-AAC534552C36}" destId="{6F718C02-76F2-4BBF-89B1-A7D3F01F39DA}" srcOrd="1" destOrd="0" presId="urn:microsoft.com/office/officeart/2005/8/layout/hierarchy3"/>
    <dgm:cxn modelId="{AA53A73B-2D3C-4604-AB92-CB24E51633F1}" type="presParOf" srcId="{23C861B8-4B22-4172-903D-8E34D690A290}" destId="{E14232FB-78FA-4311-9F3D-31383C7F056B}" srcOrd="1" destOrd="0" presId="urn:microsoft.com/office/officeart/2005/8/layout/hierarchy3"/>
    <dgm:cxn modelId="{211B0A50-0FF4-4ED4-8EFE-45CD7D86EE03}" type="presParOf" srcId="{E14232FB-78FA-4311-9F3D-31383C7F056B}" destId="{F65581E2-EECB-4135-B163-B395B74911FF}" srcOrd="0" destOrd="0" presId="urn:microsoft.com/office/officeart/2005/8/layout/hierarchy3"/>
    <dgm:cxn modelId="{C3D0BAC0-4DAE-43BA-900E-829BE16C9E8E}" type="presParOf" srcId="{F65581E2-EECB-4135-B163-B395B74911FF}" destId="{28694D21-993A-476D-951C-2F63E8479AE4}" srcOrd="0" destOrd="0" presId="urn:microsoft.com/office/officeart/2005/8/layout/hierarchy3"/>
    <dgm:cxn modelId="{2D8E1BB1-939C-428D-B05D-162EA0444996}" type="presParOf" srcId="{F65581E2-EECB-4135-B163-B395B74911FF}" destId="{5BD22EF2-03C2-428B-BA57-96BA39CCDBF8}" srcOrd="1" destOrd="0" presId="urn:microsoft.com/office/officeart/2005/8/layout/hierarchy3"/>
    <dgm:cxn modelId="{D0C6D40E-A6FC-4CF9-A257-D8ECFBF79CC6}" type="presParOf" srcId="{E14232FB-78FA-4311-9F3D-31383C7F056B}" destId="{FDD2C0D2-8CF3-4449-B124-FCA6655AC971}" srcOrd="1" destOrd="0" presId="urn:microsoft.com/office/officeart/2005/8/layout/hierarchy3"/>
    <dgm:cxn modelId="{5CD9A099-F673-48C3-BC68-626ECC8E8572}" type="presParOf" srcId="{FDD2C0D2-8CF3-4449-B124-FCA6655AC971}" destId="{155EF772-82B4-4ADD-BC0F-49EA5E679EBE}" srcOrd="0" destOrd="0" presId="urn:microsoft.com/office/officeart/2005/8/layout/hierarchy3"/>
    <dgm:cxn modelId="{9B60716E-706E-459D-A4C7-EDD1DC6E4652}" type="presParOf" srcId="{FDD2C0D2-8CF3-4449-B124-FCA6655AC971}" destId="{3DDF115E-4F17-4481-8E90-F47BE4DC28A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C4EAA-0775-489C-8DAF-71EC2EEADC1B}">
      <dsp:nvSpPr>
        <dsp:cNvPr id="0" name=""/>
        <dsp:cNvSpPr/>
      </dsp:nvSpPr>
      <dsp:spPr>
        <a:xfrm>
          <a:off x="4340" y="0"/>
          <a:ext cx="8879679" cy="5869857"/>
        </a:xfrm>
        <a:prstGeom prst="roundRect">
          <a:avLst>
            <a:gd name="adj" fmla="val 10000"/>
          </a:avLst>
        </a:prstGeom>
        <a:solidFill>
          <a:srgbClr val="009543">
            <a:alpha val="40000"/>
          </a:srgbClr>
        </a:solidFill>
        <a:ln w="76200">
          <a:solidFill>
            <a:srgbClr val="009543"/>
          </a:solidFill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marL="0" lvl="0" indent="0" algn="ctr" defTabSz="2755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b="1" kern="1200" dirty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4-H Money Reminders</a:t>
          </a:r>
        </a:p>
      </dsp:txBody>
      <dsp:txXfrm>
        <a:off x="4340" y="0"/>
        <a:ext cx="8879679" cy="1760957"/>
      </dsp:txXfrm>
    </dsp:sp>
    <dsp:sp modelId="{67765C57-5397-4EAF-B26F-E572E6813B32}">
      <dsp:nvSpPr>
        <dsp:cNvPr id="0" name=""/>
        <dsp:cNvSpPr/>
      </dsp:nvSpPr>
      <dsp:spPr>
        <a:xfrm>
          <a:off x="892308" y="1761244"/>
          <a:ext cx="7103743" cy="563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Many new clubs don’t handle funds - focus on club development first</a:t>
          </a:r>
        </a:p>
      </dsp:txBody>
      <dsp:txXfrm>
        <a:off x="908814" y="1777750"/>
        <a:ext cx="7070731" cy="530543"/>
      </dsp:txXfrm>
    </dsp:sp>
    <dsp:sp modelId="{5B7D8AAF-57C9-45BC-AAE0-5753BFCB319C}">
      <dsp:nvSpPr>
        <dsp:cNvPr id="0" name=""/>
        <dsp:cNvSpPr/>
      </dsp:nvSpPr>
      <dsp:spPr>
        <a:xfrm>
          <a:off x="892308" y="2411499"/>
          <a:ext cx="7103743" cy="563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Money raised for 4-H must be used on 4-H</a:t>
          </a:r>
        </a:p>
      </dsp:txBody>
      <dsp:txXfrm>
        <a:off x="908814" y="2428005"/>
        <a:ext cx="7070731" cy="530543"/>
      </dsp:txXfrm>
    </dsp:sp>
    <dsp:sp modelId="{5733BCF2-58C2-40D0-9137-E3B705A61BD8}">
      <dsp:nvSpPr>
        <dsp:cNvPr id="0" name=""/>
        <dsp:cNvSpPr/>
      </dsp:nvSpPr>
      <dsp:spPr>
        <a:xfrm>
          <a:off x="892308" y="3061755"/>
          <a:ext cx="7103743" cy="563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Funds must be accounted for at all times</a:t>
          </a:r>
        </a:p>
      </dsp:txBody>
      <dsp:txXfrm>
        <a:off x="908814" y="3078261"/>
        <a:ext cx="7070731" cy="530543"/>
      </dsp:txXfrm>
    </dsp:sp>
    <dsp:sp modelId="{9A843806-3AEE-46DE-8FF7-C539212A49D8}">
      <dsp:nvSpPr>
        <dsp:cNvPr id="0" name=""/>
        <dsp:cNvSpPr/>
      </dsp:nvSpPr>
      <dsp:spPr>
        <a:xfrm>
          <a:off x="892308" y="3712011"/>
          <a:ext cx="7103743" cy="563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Mishandling funds will result in a club not being chartered</a:t>
          </a:r>
        </a:p>
      </dsp:txBody>
      <dsp:txXfrm>
        <a:off x="908814" y="3728517"/>
        <a:ext cx="7070731" cy="530543"/>
      </dsp:txXfrm>
    </dsp:sp>
    <dsp:sp modelId="{B46F9291-D102-4DDC-9982-0908EE3B25B2}">
      <dsp:nvSpPr>
        <dsp:cNvPr id="0" name=""/>
        <dsp:cNvSpPr/>
      </dsp:nvSpPr>
      <dsp:spPr>
        <a:xfrm>
          <a:off x="892308" y="4362267"/>
          <a:ext cx="7103743" cy="563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Audits are your friend</a:t>
          </a:r>
        </a:p>
      </dsp:txBody>
      <dsp:txXfrm>
        <a:off x="908814" y="4378773"/>
        <a:ext cx="7070731" cy="530543"/>
      </dsp:txXfrm>
    </dsp:sp>
    <dsp:sp modelId="{5E41FF23-D958-4421-B0C8-39651C15E3D3}">
      <dsp:nvSpPr>
        <dsp:cNvPr id="0" name=""/>
        <dsp:cNvSpPr/>
      </dsp:nvSpPr>
      <dsp:spPr>
        <a:xfrm>
          <a:off x="892308" y="5012523"/>
          <a:ext cx="7103743" cy="5635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Always</a:t>
          </a:r>
          <a:r>
            <a:rPr lang="en-US" sz="2400" b="1" kern="1200" baseline="0" dirty="0">
              <a:ln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 feel free to ask your agent for help!</a:t>
          </a:r>
          <a:endParaRPr lang="en-US" sz="2400" b="1" kern="1200" dirty="0">
            <a:ln/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08814" y="5029029"/>
        <a:ext cx="7070731" cy="530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EB727-D82D-4AF8-A7B5-D07FE45E1A1D}">
      <dsp:nvSpPr>
        <dsp:cNvPr id="0" name=""/>
        <dsp:cNvSpPr/>
      </dsp:nvSpPr>
      <dsp:spPr>
        <a:xfrm>
          <a:off x="168178" y="272"/>
          <a:ext cx="3607069" cy="1803534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1. Have a treasurer</a:t>
          </a:r>
        </a:p>
      </dsp:txBody>
      <dsp:txXfrm>
        <a:off x="221002" y="53096"/>
        <a:ext cx="3501421" cy="1697886"/>
      </dsp:txXfrm>
    </dsp:sp>
    <dsp:sp modelId="{05017835-DC06-4E5E-8348-1143D966BBDD}">
      <dsp:nvSpPr>
        <dsp:cNvPr id="0" name=""/>
        <dsp:cNvSpPr/>
      </dsp:nvSpPr>
      <dsp:spPr>
        <a:xfrm>
          <a:off x="528885" y="1803807"/>
          <a:ext cx="360706" cy="1352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650"/>
              </a:lnTo>
              <a:lnTo>
                <a:pt x="360706" y="1352650"/>
              </a:lnTo>
            </a:path>
          </a:pathLst>
        </a:custGeom>
        <a:noFill/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18C02-76F2-4BBF-89B1-A7D3F01F39DA}">
      <dsp:nvSpPr>
        <dsp:cNvPr id="0" name=""/>
        <dsp:cNvSpPr/>
      </dsp:nvSpPr>
      <dsp:spPr>
        <a:xfrm>
          <a:off x="889592" y="2254690"/>
          <a:ext cx="2885655" cy="1803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Train your treasurer-help them learn to keep financial records</a:t>
          </a:r>
        </a:p>
      </dsp:txBody>
      <dsp:txXfrm>
        <a:off x="942416" y="2307514"/>
        <a:ext cx="2780007" cy="1697886"/>
      </dsp:txXfrm>
    </dsp:sp>
    <dsp:sp modelId="{28694D21-993A-476D-951C-2F63E8479AE4}">
      <dsp:nvSpPr>
        <dsp:cNvPr id="0" name=""/>
        <dsp:cNvSpPr/>
      </dsp:nvSpPr>
      <dsp:spPr>
        <a:xfrm>
          <a:off x="4677015" y="272"/>
          <a:ext cx="3607069" cy="1803534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2. Expectations of the treasurer</a:t>
          </a:r>
        </a:p>
      </dsp:txBody>
      <dsp:txXfrm>
        <a:off x="4729839" y="53096"/>
        <a:ext cx="3501421" cy="1697886"/>
      </dsp:txXfrm>
    </dsp:sp>
    <dsp:sp modelId="{FB550C67-A17C-489D-8A58-9B224F03FE25}">
      <dsp:nvSpPr>
        <dsp:cNvPr id="0" name=""/>
        <dsp:cNvSpPr/>
      </dsp:nvSpPr>
      <dsp:spPr>
        <a:xfrm>
          <a:off x="5037722" y="1803807"/>
          <a:ext cx="360706" cy="1352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650"/>
              </a:lnTo>
              <a:lnTo>
                <a:pt x="360706" y="1352650"/>
              </a:lnTo>
            </a:path>
          </a:pathLst>
        </a:custGeom>
        <a:noFill/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2904C-7EFB-45FB-9463-94595C434601}">
      <dsp:nvSpPr>
        <dsp:cNvPr id="0" name=""/>
        <dsp:cNvSpPr/>
      </dsp:nvSpPr>
      <dsp:spPr>
        <a:xfrm>
          <a:off x="5398429" y="2254690"/>
          <a:ext cx="2885655" cy="1803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a. Keep records current every month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b. Keep monthly reports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c. Require an annual audit</a:t>
          </a:r>
        </a:p>
      </dsp:txBody>
      <dsp:txXfrm>
        <a:off x="5451253" y="2307514"/>
        <a:ext cx="2780007" cy="1697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EB727-D82D-4AF8-A7B5-D07FE45E1A1D}">
      <dsp:nvSpPr>
        <dsp:cNvPr id="0" name=""/>
        <dsp:cNvSpPr/>
      </dsp:nvSpPr>
      <dsp:spPr>
        <a:xfrm>
          <a:off x="1031" y="117563"/>
          <a:ext cx="3755644" cy="1877822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3. Books and Records</a:t>
          </a:r>
        </a:p>
      </dsp:txBody>
      <dsp:txXfrm>
        <a:off x="56031" y="172563"/>
        <a:ext cx="3645644" cy="1767822"/>
      </dsp:txXfrm>
    </dsp:sp>
    <dsp:sp modelId="{05017835-DC06-4E5E-8348-1143D966BBDD}">
      <dsp:nvSpPr>
        <dsp:cNvPr id="0" name=""/>
        <dsp:cNvSpPr/>
      </dsp:nvSpPr>
      <dsp:spPr>
        <a:xfrm>
          <a:off x="376596" y="1995385"/>
          <a:ext cx="375564" cy="1507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750"/>
              </a:lnTo>
              <a:lnTo>
                <a:pt x="375564" y="1507750"/>
              </a:lnTo>
            </a:path>
          </a:pathLst>
        </a:custGeom>
        <a:noFill/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18C02-76F2-4BBF-89B1-A7D3F01F39DA}">
      <dsp:nvSpPr>
        <dsp:cNvPr id="0" name=""/>
        <dsp:cNvSpPr/>
      </dsp:nvSpPr>
      <dsp:spPr>
        <a:xfrm>
          <a:off x="752160" y="2464841"/>
          <a:ext cx="3216063" cy="2076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a. Checkbook stubs record of deposits and checks written. 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b. Check stubs provide account balance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c. Check stubs are the source document for receipts and disbursements. 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d. Receipts and disbursement journals are source document for financial statement </a:t>
          </a:r>
        </a:p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e. </a:t>
          </a:r>
          <a:r>
            <a:rPr lang="en-US" sz="1600" b="1" kern="1200" dirty="0"/>
            <a:t>Keep these documents for 7 years </a:t>
          </a:r>
        </a:p>
      </dsp:txBody>
      <dsp:txXfrm>
        <a:off x="812981" y="2525662"/>
        <a:ext cx="3094421" cy="1954947"/>
      </dsp:txXfrm>
    </dsp:sp>
    <dsp:sp modelId="{28694D21-993A-476D-951C-2F63E8479AE4}">
      <dsp:nvSpPr>
        <dsp:cNvPr id="0" name=""/>
        <dsp:cNvSpPr/>
      </dsp:nvSpPr>
      <dsp:spPr>
        <a:xfrm>
          <a:off x="4695587" y="117563"/>
          <a:ext cx="3755644" cy="1877822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4. Verification	</a:t>
          </a:r>
        </a:p>
      </dsp:txBody>
      <dsp:txXfrm>
        <a:off x="4750587" y="172563"/>
        <a:ext cx="3645644" cy="1767822"/>
      </dsp:txXfrm>
    </dsp:sp>
    <dsp:sp modelId="{FB550C67-A17C-489D-8A58-9B224F03FE25}">
      <dsp:nvSpPr>
        <dsp:cNvPr id="0" name=""/>
        <dsp:cNvSpPr/>
      </dsp:nvSpPr>
      <dsp:spPr>
        <a:xfrm>
          <a:off x="5071151" y="1995385"/>
          <a:ext cx="375564" cy="140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366"/>
              </a:lnTo>
              <a:lnTo>
                <a:pt x="375564" y="1408366"/>
              </a:lnTo>
            </a:path>
          </a:pathLst>
        </a:custGeom>
        <a:noFill/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2904C-7EFB-45FB-9463-94595C434601}">
      <dsp:nvSpPr>
        <dsp:cNvPr id="0" name=""/>
        <dsp:cNvSpPr/>
      </dsp:nvSpPr>
      <dsp:spPr>
        <a:xfrm>
          <a:off x="5446715" y="2464841"/>
          <a:ext cx="3004515" cy="1877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a. Financial statement verified monthly by bank reconciliation</a:t>
          </a:r>
        </a:p>
      </dsp:txBody>
      <dsp:txXfrm>
        <a:off x="5501715" y="2519841"/>
        <a:ext cx="2894515" cy="17678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EB727-D82D-4AF8-A7B5-D07FE45E1A1D}">
      <dsp:nvSpPr>
        <dsp:cNvPr id="0" name=""/>
        <dsp:cNvSpPr/>
      </dsp:nvSpPr>
      <dsp:spPr>
        <a:xfrm>
          <a:off x="1031" y="117563"/>
          <a:ext cx="3755644" cy="1877822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5. Protection</a:t>
          </a:r>
        </a:p>
      </dsp:txBody>
      <dsp:txXfrm>
        <a:off x="56031" y="172563"/>
        <a:ext cx="3645644" cy="1767822"/>
      </dsp:txXfrm>
    </dsp:sp>
    <dsp:sp modelId="{05017835-DC06-4E5E-8348-1143D966BBDD}">
      <dsp:nvSpPr>
        <dsp:cNvPr id="0" name=""/>
        <dsp:cNvSpPr/>
      </dsp:nvSpPr>
      <dsp:spPr>
        <a:xfrm>
          <a:off x="376596" y="1995385"/>
          <a:ext cx="375564" cy="1507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750"/>
              </a:lnTo>
              <a:lnTo>
                <a:pt x="375564" y="1507750"/>
              </a:lnTo>
            </a:path>
          </a:pathLst>
        </a:custGeom>
        <a:noFill/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18C02-76F2-4BBF-89B1-A7D3F01F39DA}">
      <dsp:nvSpPr>
        <dsp:cNvPr id="0" name=""/>
        <dsp:cNvSpPr/>
      </dsp:nvSpPr>
      <dsp:spPr>
        <a:xfrm>
          <a:off x="752160" y="2464841"/>
          <a:ext cx="3216063" cy="2076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a.</a:t>
          </a:r>
          <a:r>
            <a:rPr lang="en-US" sz="1600" b="0" kern="1200" baseline="0" dirty="0"/>
            <a:t> When handling funds be sure to have a segregation of duties. Such as more than one person watching over the funds collected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baseline="0" dirty="0"/>
            <a:t>b. Limit handling cash or have a strong cash handling policy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baseline="0" dirty="0"/>
            <a:t>c. Require an annual audit</a:t>
          </a:r>
          <a:endParaRPr lang="en-US" sz="1600" b="0" kern="1200" dirty="0"/>
        </a:p>
      </dsp:txBody>
      <dsp:txXfrm>
        <a:off x="812981" y="2525662"/>
        <a:ext cx="3094421" cy="1954947"/>
      </dsp:txXfrm>
    </dsp:sp>
    <dsp:sp modelId="{28694D21-993A-476D-951C-2F63E8479AE4}">
      <dsp:nvSpPr>
        <dsp:cNvPr id="0" name=""/>
        <dsp:cNvSpPr/>
      </dsp:nvSpPr>
      <dsp:spPr>
        <a:xfrm>
          <a:off x="4695587" y="117563"/>
          <a:ext cx="3755644" cy="1877822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6. Keep careful records and   annual audit	</a:t>
          </a:r>
        </a:p>
      </dsp:txBody>
      <dsp:txXfrm>
        <a:off x="4750587" y="172563"/>
        <a:ext cx="3645644" cy="1767822"/>
      </dsp:txXfrm>
    </dsp:sp>
    <dsp:sp modelId="{FB550C67-A17C-489D-8A58-9B224F03FE25}">
      <dsp:nvSpPr>
        <dsp:cNvPr id="0" name=""/>
        <dsp:cNvSpPr/>
      </dsp:nvSpPr>
      <dsp:spPr>
        <a:xfrm>
          <a:off x="5071151" y="1995385"/>
          <a:ext cx="375564" cy="14083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8366"/>
              </a:lnTo>
              <a:lnTo>
                <a:pt x="375564" y="1408366"/>
              </a:lnTo>
            </a:path>
          </a:pathLst>
        </a:custGeom>
        <a:noFill/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2904C-7EFB-45FB-9463-94595C434601}">
      <dsp:nvSpPr>
        <dsp:cNvPr id="0" name=""/>
        <dsp:cNvSpPr/>
      </dsp:nvSpPr>
      <dsp:spPr>
        <a:xfrm>
          <a:off x="5446715" y="2464841"/>
          <a:ext cx="3004515" cy="18778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a. </a:t>
          </a:r>
          <a:r>
            <a:rPr lang="en-US" sz="1800" b="1" kern="1200" dirty="0"/>
            <a:t>County offices will require a yearly audit and can call for an audit at any time 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b. Yearly auditing ensures funds are used correctly, and protects the club</a:t>
          </a:r>
        </a:p>
      </dsp:txBody>
      <dsp:txXfrm>
        <a:off x="5501715" y="2519841"/>
        <a:ext cx="2894515" cy="17678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EB727-D82D-4AF8-A7B5-D07FE45E1A1D}">
      <dsp:nvSpPr>
        <dsp:cNvPr id="0" name=""/>
        <dsp:cNvSpPr/>
      </dsp:nvSpPr>
      <dsp:spPr>
        <a:xfrm>
          <a:off x="150635" y="2691"/>
          <a:ext cx="3433731" cy="1716865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7. Have a bank account</a:t>
          </a:r>
        </a:p>
      </dsp:txBody>
      <dsp:txXfrm>
        <a:off x="200920" y="52976"/>
        <a:ext cx="3333161" cy="1616295"/>
      </dsp:txXfrm>
    </dsp:sp>
    <dsp:sp modelId="{05017835-DC06-4E5E-8348-1143D966BBDD}">
      <dsp:nvSpPr>
        <dsp:cNvPr id="0" name=""/>
        <dsp:cNvSpPr/>
      </dsp:nvSpPr>
      <dsp:spPr>
        <a:xfrm>
          <a:off x="494008" y="1719557"/>
          <a:ext cx="436633" cy="1601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1767"/>
              </a:lnTo>
              <a:lnTo>
                <a:pt x="436633" y="1601767"/>
              </a:lnTo>
            </a:path>
          </a:pathLst>
        </a:custGeom>
        <a:noFill/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18C02-76F2-4BBF-89B1-A7D3F01F39DA}">
      <dsp:nvSpPr>
        <dsp:cNvPr id="0" name=""/>
        <dsp:cNvSpPr/>
      </dsp:nvSpPr>
      <dsp:spPr>
        <a:xfrm>
          <a:off x="930641" y="1949995"/>
          <a:ext cx="3399998" cy="27426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954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a.</a:t>
          </a:r>
          <a:r>
            <a:rPr lang="en-US" sz="1600" b="0" kern="1200" baseline="0" dirty="0"/>
            <a:t> Each club has an EIN number from the IRS and this number should NOT need to be changed once established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baseline="0" dirty="0"/>
            <a:t>b. The account should require two signatures, and not from the same family. </a:t>
          </a:r>
          <a:r>
            <a:rPr lang="en-US" sz="1600" kern="1200" dirty="0"/>
            <a:t>Youth CANNOT be signers on an account.</a:t>
          </a:r>
          <a:endParaRPr lang="en-US" sz="1600" b="0" kern="1200" baseline="0" dirty="0"/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baseline="0" dirty="0"/>
            <a:t>c. Do not use personal bank accounts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baseline="0" dirty="0"/>
            <a:t>d. Do not use bank cards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baseline="0" dirty="0"/>
            <a:t>e. These policies allow transparency</a:t>
          </a:r>
          <a:endParaRPr lang="en-US" sz="1600" b="0" kern="1200" dirty="0"/>
        </a:p>
      </dsp:txBody>
      <dsp:txXfrm>
        <a:off x="1010971" y="2030325"/>
        <a:ext cx="3239338" cy="2581998"/>
      </dsp:txXfrm>
    </dsp:sp>
    <dsp:sp modelId="{28694D21-993A-476D-951C-2F63E8479AE4}">
      <dsp:nvSpPr>
        <dsp:cNvPr id="0" name=""/>
        <dsp:cNvSpPr/>
      </dsp:nvSpPr>
      <dsp:spPr>
        <a:xfrm>
          <a:off x="4442799" y="2691"/>
          <a:ext cx="3433731" cy="1716865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8. Agents are not to be signatories, but do need administrative access.	</a:t>
          </a:r>
        </a:p>
      </dsp:txBody>
      <dsp:txXfrm>
        <a:off x="4493084" y="52976"/>
        <a:ext cx="3333161" cy="1616295"/>
      </dsp:txXfrm>
    </dsp:sp>
    <dsp:sp modelId="{155EF772-82B4-4ADD-BC0F-49EA5E679EBE}">
      <dsp:nvSpPr>
        <dsp:cNvPr id="0" name=""/>
        <dsp:cNvSpPr/>
      </dsp:nvSpPr>
      <dsp:spPr>
        <a:xfrm>
          <a:off x="4786173" y="1719557"/>
          <a:ext cx="343373" cy="1649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933"/>
              </a:lnTo>
              <a:lnTo>
                <a:pt x="343373" y="1649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F115E-4F17-4481-8E90-F47BE4DC28AE}">
      <dsp:nvSpPr>
        <dsp:cNvPr id="0" name=""/>
        <dsp:cNvSpPr/>
      </dsp:nvSpPr>
      <dsp:spPr>
        <a:xfrm>
          <a:off x="5129546" y="2148774"/>
          <a:ext cx="3172081" cy="2441434"/>
        </a:xfrm>
        <a:prstGeom prst="roundRect">
          <a:avLst>
            <a:gd name="adj" fmla="val 10000"/>
          </a:avLst>
        </a:prstGeom>
        <a:solidFill>
          <a:srgbClr val="009543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solidFill>
                <a:schemeClr val="bg1"/>
              </a:solidFill>
            </a:rPr>
            <a:t>9. Members make the Financial Decisions </a:t>
          </a:r>
        </a:p>
      </dsp:txBody>
      <dsp:txXfrm>
        <a:off x="5201053" y="2220281"/>
        <a:ext cx="3029067" cy="2298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5A04A30-387B-2C4D-AEF2-073779599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CB111-CE0D-274A-8FFF-B025855421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62F73-2ED9-ED45-872D-BBF208D46AEE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52662-4C51-384D-812A-AD0ACECF9D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7562D-F363-2D42-8812-494E9A2EA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A99C6-C78B-1040-B6BE-4191F737E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83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49AB9-87FD-014B-A09C-DC208B332328}" type="datetimeFigureOut">
              <a:rPr lang="en-US" smtClean="0"/>
              <a:t>2/21/22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5C819-F2F5-B540-9058-DAE7E8667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65C819-F2F5-B540-9058-DAE7E86675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52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45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82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65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467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02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Script notes:</a:t>
            </a:r>
          </a:p>
          <a:p>
            <a:r>
              <a:rPr lang="en-US" sz="1200" i="1" dirty="0"/>
              <a:t>Community service projects teach youth about themselves and the world around them. Service-learning projects is a form of experiential learning, that is “Learning by Doing,” where youth apply knowledge, decision-making, skills to address needs within the community. Working a concession stand or participating in a parade are not community service project. They may important for fundraising or to promote your 4-H club, but do little for the community or development of life-skills. Community service project should be about “lending your hands to larger service,” taking pride and ownership within your community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7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8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509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08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22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73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0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0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26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7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32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65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5C819-F2F5-B540-9058-DAE7E86675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0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226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28650" y="1276866"/>
            <a:ext cx="7886700" cy="433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369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61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Text Box 21"/>
          <p:cNvSpPr txBox="1"/>
          <p:nvPr userDrawn="1"/>
        </p:nvSpPr>
        <p:spPr>
          <a:xfrm>
            <a:off x="5092329" y="811345"/>
            <a:ext cx="2892425" cy="60421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BE BOLD. </a:t>
            </a:r>
            <a:r>
              <a:rPr lang="en-US" sz="1050" b="0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Shape the Future.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New Mexico State University</a:t>
            </a:r>
            <a:br>
              <a:rPr lang="en-US" sz="1050" b="1" dirty="0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050" b="1" dirty="0" err="1">
                <a:solidFill>
                  <a:srgbClr val="610B2B"/>
                </a:solidFill>
                <a:latin typeface="Calibri" charset="0"/>
                <a:ea typeface="Calibri" charset="0"/>
                <a:cs typeface="Calibri" charset="0"/>
              </a:rPr>
              <a:t>aces.nmsu.edu</a:t>
            </a:r>
            <a:endParaRPr lang="en-US" sz="1050" b="1" dirty="0">
              <a:solidFill>
                <a:srgbClr val="610B2B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srgbClr val="610B2B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srgbClr val="610B2B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7" name="Group 34"/>
          <p:cNvGrpSpPr>
            <a:grpSpLocks/>
          </p:cNvGrpSpPr>
          <p:nvPr userDrawn="1"/>
        </p:nvGrpSpPr>
        <p:grpSpPr bwMode="auto">
          <a:xfrm>
            <a:off x="8039100" y="609600"/>
            <a:ext cx="1104900" cy="1203325"/>
            <a:chOff x="0" y="0"/>
            <a:chExt cx="1960880" cy="213487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1960880" cy="2134870"/>
            </a:xfrm>
            <a:prstGeom prst="rect">
              <a:avLst/>
            </a:prstGeom>
            <a:solidFill>
              <a:srgbClr val="610B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9" name="Picture 36" descr="Macintosh HD:Users:nickyboyfloyd:Desktop:NMlogo_1colorstate_noU_black_btmp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05" y="88900"/>
              <a:ext cx="1779270" cy="1957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Rectangle 3"/>
          <p:cNvSpPr txBox="1">
            <a:spLocks noChangeArrowheads="1"/>
          </p:cNvSpPr>
          <p:nvPr userDrawn="1"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10B2B"/>
                </a:solidFill>
                <a:latin typeface="Open Sans"/>
                <a:ea typeface="+mj-ea"/>
                <a:cs typeface="Open San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rgbClr val="122A5D"/>
                </a:solidFill>
                <a:latin typeface="Open Sans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College of Agricultural,</a:t>
            </a:r>
            <a:r>
              <a:rPr lang="en-US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Consumer and Environmental</a:t>
            </a:r>
            <a:r>
              <a:rPr lang="en-US" sz="24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Sciences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0" y="6228027"/>
            <a:ext cx="9144000" cy="629973"/>
          </a:xfrm>
          <a:prstGeom prst="rect">
            <a:avLst/>
          </a:prstGeom>
          <a:solidFill>
            <a:srgbClr val="61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 userDrawn="1"/>
        </p:nvSpPr>
        <p:spPr bwMode="auto">
          <a:xfrm>
            <a:off x="0" y="6264887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The College of Agricultural, Consumer and Environmental Sciences is an engine for economic and community development</a:t>
            </a:r>
            <a:br>
              <a:rPr lang="en-US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en-US" sz="120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in New Mexico, improving the lives of New Mexicans through academic, research, and Extension programs.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6575" y="752441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147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3387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338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686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3545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2479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32B4-B9F1-2D4E-B3AA-28EE17FAE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B0B17-A022-E94F-BEA0-258613EAC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50ACD-91B3-5745-B526-15A6CA8B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223A-751A-2F47-9A84-A3D9D30DC0ED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6D02D-3E8F-C246-B77D-E6AFCF63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C2993-6458-9247-9129-79FD57C30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5573-9BEA-4740-A9F1-612FC168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F3A71D-6B1C-1C44-864A-19344037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223A-751A-2F47-9A84-A3D9D30DC0ED}" type="datetimeFigureOut">
              <a:rPr lang="en-US" smtClean="0"/>
              <a:t>2/21/22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E38C94-B72F-8446-B907-084A6024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6A67D-918C-D241-94BF-47D403EA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5573-9BEA-4740-A9F1-612FC168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5100-F079-3C4A-A02B-4874C132AC9E}" type="datetimeFigureOut">
              <a:rPr lang="en-US" smtClean="0"/>
              <a:t>2/21/22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5D65-B258-054B-9B8F-B3F625603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59500"/>
            <a:ext cx="9144000" cy="698500"/>
          </a:xfrm>
          <a:prstGeom prst="rect">
            <a:avLst/>
          </a:prstGeom>
          <a:solidFill>
            <a:srgbClr val="610B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Text Box 21"/>
          <p:cNvSpPr txBox="1"/>
          <p:nvPr userDrawn="1"/>
        </p:nvSpPr>
        <p:spPr>
          <a:xfrm>
            <a:off x="685800" y="6203730"/>
            <a:ext cx="2629477" cy="7493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BE BOLD. </a:t>
            </a:r>
            <a:r>
              <a:rPr lang="en-US" sz="100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Shape the Future.</a:t>
            </a:r>
            <a:endParaRPr lang="en-US" sz="100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0" dirty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New Mexico State University</a:t>
            </a:r>
            <a:endParaRPr lang="en-US" sz="1000" b="1" i="0" dirty="0">
              <a:latin typeface="Calibri" charset="0"/>
              <a:ea typeface="Calibri" charset="0"/>
              <a:cs typeface="Calibri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i="0" dirty="0" err="1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aces.nmsu.edu</a:t>
            </a:r>
            <a:endParaRPr lang="en-US" sz="1000" b="1" i="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3" name="Group 23"/>
          <p:cNvGrpSpPr>
            <a:grpSpLocks/>
          </p:cNvGrpSpPr>
          <p:nvPr userDrawn="1"/>
        </p:nvGrpSpPr>
        <p:grpSpPr bwMode="auto">
          <a:xfrm>
            <a:off x="116546" y="6159500"/>
            <a:ext cx="641100" cy="698499"/>
            <a:chOff x="0" y="0"/>
            <a:chExt cx="1960880" cy="213487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1960880" cy="2134870"/>
            </a:xfrm>
            <a:prstGeom prst="rect">
              <a:avLst/>
            </a:prstGeom>
            <a:solidFill>
              <a:srgbClr val="610B2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5" name="Picture 32" descr="Macintosh HD:Users:nickyboyfloyd:Desktop:NMlogo_1colorstate_noU_black_btmp.png"/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805" y="88900"/>
              <a:ext cx="1779270" cy="19570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672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61" r:id="rId2"/>
    <p:sldLayoutId id="2147483684" r:id="rId3"/>
    <p:sldLayoutId id="2147483685" r:id="rId4"/>
    <p:sldLayoutId id="2147483668" r:id="rId5"/>
    <p:sldLayoutId id="2147483669" r:id="rId6"/>
    <p:sldLayoutId id="2147483687" r:id="rId7"/>
    <p:sldLayoutId id="2147483688" r:id="rId8"/>
    <p:sldLayoutId id="2147483689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ces.nmsu.edu/4h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5230391"/>
            <a:ext cx="7772400" cy="1134534"/>
          </a:xfrm>
        </p:spPr>
        <p:txBody>
          <a:bodyPr>
            <a:norm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 Mexico 4-H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77947" y="5607691"/>
            <a:ext cx="3766053" cy="516313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/>
              <a:t>Financial Management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263" y="1007753"/>
            <a:ext cx="4041998" cy="435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18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37777" y="1642956"/>
            <a:ext cx="7868140" cy="2281476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lvl="0"/>
            <a:endParaRPr lang="en-US" sz="3200" dirty="0">
              <a:solidFill>
                <a:schemeClr val="bg1"/>
              </a:solidFill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Members should make financial decisions with help and direction from leaders. </a:t>
            </a:r>
          </a:p>
          <a:p>
            <a:pPr lvl="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6776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37777" y="1642956"/>
            <a:ext cx="7868140" cy="3371136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lvl="0"/>
            <a:endParaRPr lang="en-US" sz="3200" dirty="0">
              <a:solidFill>
                <a:schemeClr val="bg1"/>
              </a:solidFill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When purchasing products, leaders should read contracts carefully to determine obligations regarding unsold items, etc. </a:t>
            </a:r>
          </a:p>
          <a:p>
            <a:pPr lvl="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96488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911008" y="1551516"/>
            <a:ext cx="7521677" cy="3166824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Permanent structures or immovable equipment will not be placed on private property. </a:t>
            </a:r>
          </a:p>
          <a:p>
            <a:pPr marL="571500" lvl="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4-H groups will follow acceptable audit procedures.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334212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37777" y="1642956"/>
            <a:ext cx="7868140" cy="4392692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The Internal Revenue Service requires reporting of all funds raised in the name </a:t>
            </a:r>
            <a:r>
              <a:rPr lang="en-US" sz="2800">
                <a:solidFill>
                  <a:schemeClr val="bg1"/>
                </a:solidFill>
              </a:rPr>
              <a:t>of     4-H</a:t>
            </a:r>
            <a:r>
              <a:rPr lang="en-US" sz="2800" dirty="0">
                <a:solidFill>
                  <a:schemeClr val="bg1"/>
                </a:solidFill>
              </a:rPr>
              <a:t>. An IRS Employer Identification Number (EIN) is required for all checking and savings accounts. This number is obtained by filing an application for an Employer Identification Number (Form SS-4) with the IRS. Each club is required to provide their county office quarterly club financial reports.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405232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37777" y="1642956"/>
            <a:ext cx="7868140" cy="2009061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2800" dirty="0">
                <a:solidFill>
                  <a:schemeClr val="bg1"/>
                </a:solidFill>
              </a:rPr>
              <a:t>Leaders are not expected to supply materials for projects. 4-H members should arrange to supply either the materials, pay for the cost, or work with the 4-H leader to have materials donated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37641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5EF9B7-9275-104B-8C82-C2B99BA9C6C0}"/>
              </a:ext>
            </a:extLst>
          </p:cNvPr>
          <p:cNvSpPr txBox="1"/>
          <p:nvPr/>
        </p:nvSpPr>
        <p:spPr>
          <a:xfrm>
            <a:off x="2048858" y="481988"/>
            <a:ext cx="51205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Handling of Funds from the 4-H New Mexico Policies and Procedures </a:t>
            </a:r>
            <a:endParaRPr lang="en-US" sz="135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79658401"/>
              </p:ext>
            </p:extLst>
          </p:nvPr>
        </p:nvGraphicFramePr>
        <p:xfrm>
          <a:off x="382979" y="1206229"/>
          <a:ext cx="8452263" cy="4058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361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5EF9B7-9275-104B-8C82-C2B99BA9C6C0}"/>
              </a:ext>
            </a:extLst>
          </p:cNvPr>
          <p:cNvSpPr txBox="1"/>
          <p:nvPr/>
        </p:nvSpPr>
        <p:spPr>
          <a:xfrm>
            <a:off x="2048858" y="481988"/>
            <a:ext cx="51205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Handling of Funds from the 4-H New Mexico Policies and Procedures </a:t>
            </a:r>
            <a:endParaRPr lang="en-US" sz="135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38209224"/>
              </p:ext>
            </p:extLst>
          </p:nvPr>
        </p:nvGraphicFramePr>
        <p:xfrm>
          <a:off x="382979" y="1206229"/>
          <a:ext cx="8452263" cy="465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898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5EF9B7-9275-104B-8C82-C2B99BA9C6C0}"/>
              </a:ext>
            </a:extLst>
          </p:cNvPr>
          <p:cNvSpPr txBox="1"/>
          <p:nvPr/>
        </p:nvSpPr>
        <p:spPr>
          <a:xfrm>
            <a:off x="2048858" y="481988"/>
            <a:ext cx="51205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Handling of Funds from the 4-H New Mexico Policies and Procedures </a:t>
            </a:r>
            <a:endParaRPr lang="en-US" sz="135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31304753"/>
              </p:ext>
            </p:extLst>
          </p:nvPr>
        </p:nvGraphicFramePr>
        <p:xfrm>
          <a:off x="382979" y="1206229"/>
          <a:ext cx="8452263" cy="465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078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5EF9B7-9275-104B-8C82-C2B99BA9C6C0}"/>
              </a:ext>
            </a:extLst>
          </p:cNvPr>
          <p:cNvSpPr txBox="1"/>
          <p:nvPr/>
        </p:nvSpPr>
        <p:spPr>
          <a:xfrm>
            <a:off x="2048858" y="481988"/>
            <a:ext cx="512050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Handling of Funds from the 4-H New Mexico Policies and Procedures </a:t>
            </a:r>
            <a:endParaRPr lang="en-US" sz="135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28594941"/>
              </p:ext>
            </p:extLst>
          </p:nvPr>
        </p:nvGraphicFramePr>
        <p:xfrm>
          <a:off x="278476" y="1206228"/>
          <a:ext cx="8452263" cy="4894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80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B3AA7E-8337-9F4E-9D1A-033D821C009A}"/>
              </a:ext>
            </a:extLst>
          </p:cNvPr>
          <p:cNvSpPr txBox="1"/>
          <p:nvPr/>
        </p:nvSpPr>
        <p:spPr>
          <a:xfrm>
            <a:off x="2096924" y="2558727"/>
            <a:ext cx="4987124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learn more about New Mexico 4-H Policies and Procedures go to the NM 4-H website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https://aces.nmsu.edu/4h/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2854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3390502"/>
              </p:ext>
            </p:extLst>
          </p:nvPr>
        </p:nvGraphicFramePr>
        <p:xfrm>
          <a:off x="108155" y="108155"/>
          <a:ext cx="8888360" cy="5869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121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92534" y="1628192"/>
            <a:ext cx="7521677" cy="4460796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An organizational treasurer will be selected and assurance made that the treasurer knows how to keep records and properly manage funds.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treasurer must be a member or leader (in the club or county council desiring a treasury) to hold the treasurer position.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22716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92534" y="1628192"/>
            <a:ext cx="7521677" cy="3915966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 Expectations of the treasurer include: </a:t>
            </a:r>
          </a:p>
          <a:p>
            <a:pPr marL="697230" lvl="0" indent="-514350"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keeping records current on a monthly basis (accounting cycle is monthly)</a:t>
            </a:r>
          </a:p>
          <a:p>
            <a:pPr marL="697230" lvl="0" indent="-514350"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being prepared to provide monthly reports even if the club does not meet monthly </a:t>
            </a:r>
          </a:p>
          <a:p>
            <a:pPr marL="697230" lvl="0" indent="-514350">
              <a:buAutoNum type="alphaLcPeriod"/>
            </a:pPr>
            <a:r>
              <a:rPr lang="en-US" sz="3200" dirty="0">
                <a:solidFill>
                  <a:schemeClr val="bg1"/>
                </a:solidFill>
              </a:rPr>
              <a:t>insisting on an annual audit</a:t>
            </a:r>
            <a:r>
              <a:rPr lang="en-US" dirty="0"/>
              <a:t>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351591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92534" y="1628192"/>
            <a:ext cx="7521677" cy="3779758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Treasurer and/or Leader(s) working with any 4-H Treasury will submit all receipts and expense and income records on the time frame established by the County Extension Office.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246736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92534" y="1628192"/>
            <a:ext cx="7521677" cy="5005626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571500" lvl="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Careful records will be maintained on all club and county council funds and an annual audit will be conducted. </a:t>
            </a:r>
          </a:p>
          <a:p>
            <a:pPr marL="571500" lvl="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County Extension offices will require a report each year on funds and can require an audit at any time.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23926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805597" y="1628193"/>
            <a:ext cx="7868140" cy="5209937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US" sz="3000" dirty="0">
                <a:solidFill>
                  <a:schemeClr val="bg1"/>
                </a:solidFill>
              </a:rPr>
              <a:t>If your club has funds, a bank account will be opened requiring two signatures: treasurer’s and a leader’s.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bg1"/>
                </a:solidFill>
              </a:rPr>
              <a:t>If the treasurer is a youth, another volunteer leader must be the signer.  Youth CANNOT be signers</a:t>
            </a:r>
            <a:r>
              <a:rPr lang="en-US" sz="3000" dirty="0"/>
              <a:t>. </a:t>
            </a:r>
            <a:r>
              <a:rPr lang="en-US" sz="3000" dirty="0">
                <a:solidFill>
                  <a:schemeClr val="bg1"/>
                </a:solidFill>
              </a:rPr>
              <a:t>Two members of the same family may not sign the checks. Two signatures are required on each check (checks may be ordered to accommodate 2 signatures). Personal accounts are not to be used.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358328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936724" y="1551516"/>
            <a:ext cx="7868140" cy="2145268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000" dirty="0">
                <a:solidFill>
                  <a:schemeClr val="bg1"/>
                </a:solidFill>
              </a:rPr>
              <a:t>The treasurer is responsible for reviewing the approved signers on the account yearly and removing former signers.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000" dirty="0">
                <a:solidFill>
                  <a:schemeClr val="bg1"/>
                </a:solidFill>
              </a:rPr>
              <a:t>No bank cards are allowed.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263136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41335C-7BD2-9549-A36C-F2BC21A163A7}"/>
              </a:ext>
            </a:extLst>
          </p:cNvPr>
          <p:cNvSpPr txBox="1"/>
          <p:nvPr/>
        </p:nvSpPr>
        <p:spPr>
          <a:xfrm>
            <a:off x="737777" y="1642956"/>
            <a:ext cx="7868140" cy="2826306"/>
          </a:xfrm>
          <a:prstGeom prst="roundRect">
            <a:avLst/>
          </a:prstGeom>
          <a:solidFill>
            <a:srgbClr val="00954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lvl="0"/>
            <a:endParaRPr lang="en-US" sz="3200" dirty="0">
              <a:solidFill>
                <a:schemeClr val="bg1"/>
              </a:solidFill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Agents must have administrative access to all 4-H bank accounts, but not signatory privileges on the 4-H accounts. </a:t>
            </a:r>
          </a:p>
          <a:p>
            <a:pPr lvl="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8831" y="223493"/>
            <a:ext cx="8266033" cy="1328023"/>
          </a:xfrm>
          <a:prstGeom prst="roundRect">
            <a:avLst/>
          </a:prstGeom>
          <a:ln w="76200">
            <a:solidFill>
              <a:srgbClr val="009543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r>
              <a:rPr lang="en-US" sz="7200" dirty="0">
                <a:ln>
                  <a:solidFill>
                    <a:srgbClr val="003300"/>
                  </a:solidFill>
                </a:ln>
                <a:solidFill>
                  <a:srgbClr val="0095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Handling of Funds </a:t>
            </a:r>
          </a:p>
        </p:txBody>
      </p:sp>
    </p:spTree>
    <p:extLst>
      <p:ext uri="{BB962C8B-B14F-4D97-AF65-F5344CB8AC3E}">
        <p14:creationId xmlns:p14="http://schemas.microsoft.com/office/powerpoint/2010/main" val="372630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AGGIE">
      <a:dk1>
        <a:srgbClr val="000000"/>
      </a:dk1>
      <a:lt1>
        <a:srgbClr val="FEFFFF"/>
      </a:lt1>
      <a:dk2>
        <a:srgbClr val="8C0B41"/>
      </a:dk2>
      <a:lt2>
        <a:srgbClr val="E7E6E6"/>
      </a:lt2>
      <a:accent1>
        <a:srgbClr val="A7BABE"/>
      </a:accent1>
      <a:accent2>
        <a:srgbClr val="CFC7BD"/>
      </a:accent2>
      <a:accent3>
        <a:srgbClr val="A5A5A5"/>
      </a:accent3>
      <a:accent4>
        <a:srgbClr val="FEFFFF"/>
      </a:accent4>
      <a:accent5>
        <a:srgbClr val="5B9BD5"/>
      </a:accent5>
      <a:accent6>
        <a:srgbClr val="8C0B41"/>
      </a:accent6>
      <a:hlink>
        <a:srgbClr val="50B9F2"/>
      </a:hlink>
      <a:folHlink>
        <a:srgbClr val="6D6E7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25540</TotalTime>
  <Words>1031</Words>
  <Application>Microsoft Macintosh PowerPoint</Application>
  <PresentationFormat>On-screen Show (4:3)</PresentationFormat>
  <Paragraphs>99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New Mexico 4-H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Cheryl Butterfield</cp:lastModifiedBy>
  <cp:revision>154</cp:revision>
  <cp:lastPrinted>2022-02-14T20:19:30Z</cp:lastPrinted>
  <dcterms:created xsi:type="dcterms:W3CDTF">2017-02-21T20:50:35Z</dcterms:created>
  <dcterms:modified xsi:type="dcterms:W3CDTF">2022-02-21T16:43:01Z</dcterms:modified>
</cp:coreProperties>
</file>